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6" r:id="rId4"/>
    <p:sldMasterId id="2147483693" r:id="rId5"/>
  </p:sldMasterIdLst>
  <p:notesMasterIdLst>
    <p:notesMasterId r:id="rId31"/>
  </p:notesMasterIdLst>
  <p:sldIdLst>
    <p:sldId id="497" r:id="rId6"/>
    <p:sldId id="495" r:id="rId7"/>
    <p:sldId id="485" r:id="rId8"/>
    <p:sldId id="268" r:id="rId9"/>
    <p:sldId id="486" r:id="rId10"/>
    <p:sldId id="501" r:id="rId11"/>
    <p:sldId id="510" r:id="rId12"/>
    <p:sldId id="509" r:id="rId13"/>
    <p:sldId id="508" r:id="rId14"/>
    <p:sldId id="507" r:id="rId15"/>
    <p:sldId id="512" r:id="rId16"/>
    <p:sldId id="506" r:id="rId17"/>
    <p:sldId id="511" r:id="rId18"/>
    <p:sldId id="505" r:id="rId19"/>
    <p:sldId id="504" r:id="rId20"/>
    <p:sldId id="503" r:id="rId21"/>
    <p:sldId id="515" r:id="rId22"/>
    <p:sldId id="514" r:id="rId23"/>
    <p:sldId id="513" r:id="rId24"/>
    <p:sldId id="502" r:id="rId25"/>
    <p:sldId id="516" r:id="rId26"/>
    <p:sldId id="517" r:id="rId27"/>
    <p:sldId id="280" r:id="rId28"/>
    <p:sldId id="307" r:id="rId29"/>
    <p:sldId id="281" r:id="rId30"/>
  </p:sldIdLst>
  <p:sldSz cx="12192000" cy="6858000"/>
  <p:notesSz cx="6858000" cy="9144000"/>
  <p:embeddedFontLst>
    <p:embeddedFont>
      <p:font typeface="Museo Sans 300" panose="02000000000000000000" charset="0"/>
      <p:regular r:id="rId32"/>
      <p:italic r:id="rId33"/>
    </p:embeddedFont>
    <p:embeddedFont>
      <p:font typeface="Tahoma" panose="020B0604030504040204" pitchFamily="34" charset="0"/>
      <p:regular r:id="rId34"/>
      <p:bold r:id="rId35"/>
    </p:embeddedFont>
    <p:embeddedFont>
      <p:font typeface="Work Sans" pitchFamily="2" charset="0"/>
      <p:regular r:id="rId36"/>
      <p:bold r:id="rId37"/>
      <p:italic r:id="rId38"/>
      <p:boldItalic r:id="rId39"/>
    </p:embeddedFont>
    <p:embeddedFont>
      <p:font typeface="Work Sans Light" pitchFamily="2"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759"/>
    <a:srgbClr val="00B2CA"/>
    <a:srgbClr val="78C691"/>
    <a:srgbClr val="EA6725"/>
    <a:srgbClr val="0F0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ha Thakker" userId="17e36bb0-48eb-4d67-b996-50fdf2319605" providerId="ADAL" clId="{370F6C1C-8024-4424-ACAF-DA6DC7D41218}"/>
    <pc:docChg chg="delSld">
      <pc:chgData name="Nisha Thakker" userId="17e36bb0-48eb-4d67-b996-50fdf2319605" providerId="ADAL" clId="{370F6C1C-8024-4424-ACAF-DA6DC7D41218}" dt="2026-03-28T16:33:10.069" v="0" actId="47"/>
      <pc:docMkLst>
        <pc:docMk/>
      </pc:docMkLst>
      <pc:sldChg chg="del">
        <pc:chgData name="Nisha Thakker" userId="17e36bb0-48eb-4d67-b996-50fdf2319605" providerId="ADAL" clId="{370F6C1C-8024-4424-ACAF-DA6DC7D41218}" dt="2026-03-28T16:33:10.069" v="0" actId="47"/>
        <pc:sldMkLst>
          <pc:docMk/>
          <pc:sldMk cId="559674443" sldId="4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C0580-6BAA-B340-A666-BBEFAA48F905}" type="datetimeFigureOut">
              <a:rPr lang="en-US" smtClean="0"/>
              <a:t>3/28/2026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6E015-83C2-AB4C-852F-904D24B0D153}" type="slidenum">
              <a:rPr lang="en-US" smtClean="0"/>
              <a:t>‹#›</a:t>
            </a:fld>
            <a:endParaRPr lang="en-US"/>
          </a:p>
        </p:txBody>
      </p:sp>
    </p:spTree>
    <p:extLst>
      <p:ext uri="{BB962C8B-B14F-4D97-AF65-F5344CB8AC3E}">
        <p14:creationId xmlns:p14="http://schemas.microsoft.com/office/powerpoint/2010/main" val="357133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6E015-83C2-AB4C-852F-904D24B0D153}" type="slidenum">
              <a:rPr lang="en-US" smtClean="0"/>
              <a:t>25</a:t>
            </a:fld>
            <a:endParaRPr lang="en-US"/>
          </a:p>
        </p:txBody>
      </p:sp>
    </p:spTree>
    <p:extLst>
      <p:ext uri="{BB962C8B-B14F-4D97-AF65-F5344CB8AC3E}">
        <p14:creationId xmlns:p14="http://schemas.microsoft.com/office/powerpoint/2010/main" val="3535552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0F37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letters on a black background&#10;&#10;Description automatically generated">
            <a:extLst>
              <a:ext uri="{FF2B5EF4-FFF2-40B4-BE49-F238E27FC236}">
                <a16:creationId xmlns:a16="http://schemas.microsoft.com/office/drawing/2014/main" id="{507D0A57-5D7E-A205-5870-946A4972770E}"/>
              </a:ext>
            </a:extLst>
          </p:cNvPr>
          <p:cNvPicPr>
            <a:picLocks noChangeAspect="1"/>
          </p:cNvPicPr>
          <p:nvPr userDrawn="1"/>
        </p:nvPicPr>
        <p:blipFill>
          <a:blip r:embed="rId2"/>
          <a:stretch>
            <a:fillRect/>
          </a:stretch>
        </p:blipFill>
        <p:spPr>
          <a:xfrm>
            <a:off x="788096" y="379984"/>
            <a:ext cx="1728589" cy="535863"/>
          </a:xfrm>
          <a:prstGeom prst="rect">
            <a:avLst/>
          </a:prstGeom>
        </p:spPr>
      </p:pic>
    </p:spTree>
    <p:extLst>
      <p:ext uri="{BB962C8B-B14F-4D97-AF65-F5344CB8AC3E}">
        <p14:creationId xmlns:p14="http://schemas.microsoft.com/office/powerpoint/2010/main" val="312351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E577-33A3-55B3-F5A5-EFF9C288F95C}"/>
              </a:ext>
            </a:extLst>
          </p:cNvPr>
          <p:cNvSpPr>
            <a:spLocks noGrp="1"/>
          </p:cNvSpPr>
          <p:nvPr>
            <p:ph type="title"/>
          </p:nvPr>
        </p:nvSpPr>
        <p:spPr>
          <a:xfrm>
            <a:off x="839788" y="457200"/>
            <a:ext cx="3932237" cy="1600200"/>
          </a:xfrm>
          <a:prstGeom prst="rect">
            <a:avLst/>
          </a:prstGeom>
        </p:spPr>
        <p:txBody>
          <a:bodyPr anchor="b"/>
          <a:lstStyle>
            <a:lvl1pPr>
              <a:lnSpc>
                <a:spcPct val="100000"/>
              </a:lnSpc>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DC890E5-D6E0-652D-0746-EAB82813E69A}"/>
              </a:ext>
            </a:extLst>
          </p:cNvPr>
          <p:cNvSpPr>
            <a:spLocks noGrp="1"/>
          </p:cNvSpPr>
          <p:nvPr>
            <p:ph idx="1"/>
          </p:nvPr>
        </p:nvSpPr>
        <p:spPr>
          <a:xfrm>
            <a:off x="5183188" y="987425"/>
            <a:ext cx="6172200" cy="4873625"/>
          </a:xfrm>
          <a:prstGeom prst="rect">
            <a:avLst/>
          </a:prstGeom>
        </p:spPr>
        <p:txBody>
          <a:bodyPr/>
          <a:lstStyle>
            <a:lvl1pPr>
              <a:lnSpc>
                <a:spcPct val="100000"/>
              </a:lnSpc>
              <a:defRPr sz="3200">
                <a:latin typeface="Tahoma" panose="020B0604030504040204" pitchFamily="34" charset="0"/>
                <a:ea typeface="Tahoma" panose="020B0604030504040204" pitchFamily="34" charset="0"/>
                <a:cs typeface="Tahoma" panose="020B0604030504040204" pitchFamily="34" charset="0"/>
              </a:defRPr>
            </a:lvl1pPr>
            <a:lvl2pPr>
              <a:lnSpc>
                <a:spcPct val="100000"/>
              </a:lnSpc>
              <a:defRPr sz="2800">
                <a:latin typeface="Tahoma" panose="020B0604030504040204" pitchFamily="34" charset="0"/>
                <a:ea typeface="Tahoma" panose="020B0604030504040204" pitchFamily="34" charset="0"/>
                <a:cs typeface="Tahoma" panose="020B0604030504040204" pitchFamily="34" charset="0"/>
              </a:defRPr>
            </a:lvl2pPr>
            <a:lvl3pPr>
              <a:lnSpc>
                <a:spcPct val="100000"/>
              </a:lnSpc>
              <a:defRPr sz="2400">
                <a:latin typeface="Tahoma" panose="020B0604030504040204" pitchFamily="34" charset="0"/>
                <a:ea typeface="Tahoma" panose="020B0604030504040204" pitchFamily="34" charset="0"/>
                <a:cs typeface="Tahoma" panose="020B0604030504040204" pitchFamily="34" charset="0"/>
              </a:defRPr>
            </a:lvl3pPr>
            <a:lvl4pPr>
              <a:lnSpc>
                <a:spcPct val="100000"/>
              </a:lnSpc>
              <a:defRPr sz="2000">
                <a:latin typeface="Tahoma" panose="020B0604030504040204" pitchFamily="34" charset="0"/>
                <a:ea typeface="Tahoma" panose="020B0604030504040204" pitchFamily="34" charset="0"/>
                <a:cs typeface="Tahoma" panose="020B0604030504040204" pitchFamily="34" charset="0"/>
              </a:defRPr>
            </a:lvl4pPr>
            <a:lvl5pPr>
              <a:lnSpc>
                <a:spcPct val="100000"/>
              </a:lnSpc>
              <a:defRPr sz="20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944D7D-F73F-6CC8-5C93-4F39F6355606}"/>
              </a:ext>
            </a:extLst>
          </p:cNvPr>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294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A27C-23F4-B3E9-7ECA-C4B6C217B5A8}"/>
              </a:ext>
            </a:extLst>
          </p:cNvPr>
          <p:cNvSpPr>
            <a:spLocks noGrp="1"/>
          </p:cNvSpPr>
          <p:nvPr>
            <p:ph type="title"/>
          </p:nvPr>
        </p:nvSpPr>
        <p:spPr>
          <a:xfrm>
            <a:off x="838200" y="911777"/>
            <a:ext cx="10515600" cy="132556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34616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73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6983413" y="785813"/>
            <a:ext cx="5032375" cy="5776912"/>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Image</a:t>
            </a:r>
          </a:p>
        </p:txBody>
      </p:sp>
    </p:spTree>
    <p:extLst>
      <p:ext uri="{BB962C8B-B14F-4D97-AF65-F5344CB8AC3E}">
        <p14:creationId xmlns:p14="http://schemas.microsoft.com/office/powerpoint/2010/main" val="215749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2BC63A77-AE8B-27F6-F3A5-C8E59B58EA56}"/>
              </a:ext>
            </a:extLst>
          </p:cNvPr>
          <p:cNvSpPr>
            <a:spLocks noGrp="1"/>
          </p:cNvSpPr>
          <p:nvPr>
            <p:ph type="chart" sz="quarter" idx="10"/>
          </p:nvPr>
        </p:nvSpPr>
        <p:spPr>
          <a:xfrm>
            <a:off x="176212" y="741363"/>
            <a:ext cx="11839575" cy="5851525"/>
          </a:xfrm>
          <a:prstGeom prst="rect">
            <a:avLst/>
          </a:prstGeom>
        </p:spPr>
        <p:txBody>
          <a:bodyPr/>
          <a:lstStyle/>
          <a:p>
            <a:endParaRPr lang="en-US"/>
          </a:p>
        </p:txBody>
      </p:sp>
    </p:spTree>
    <p:extLst>
      <p:ext uri="{BB962C8B-B14F-4D97-AF65-F5344CB8AC3E}">
        <p14:creationId xmlns:p14="http://schemas.microsoft.com/office/powerpoint/2010/main" val="2027421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Heavy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795C4D-31F2-0D58-2808-6C47AC71BC44}"/>
              </a:ext>
            </a:extLst>
          </p:cNvPr>
          <p:cNvSpPr>
            <a:spLocks noGrp="1"/>
          </p:cNvSpPr>
          <p:nvPr>
            <p:ph idx="1"/>
          </p:nvPr>
        </p:nvSpPr>
        <p:spPr>
          <a:xfrm>
            <a:off x="838200" y="1802387"/>
            <a:ext cx="10134600" cy="2585323"/>
          </a:xfrm>
          <a:prstGeom prst="rect">
            <a:avLst/>
          </a:prstGeom>
        </p:spPr>
        <p:txBody>
          <a:bodyPr wrap="square">
            <a:spAutoFit/>
          </a:bodyPr>
          <a:lstStyle>
            <a:lvl1pPr>
              <a:defRPr sz="2400">
                <a:latin typeface="Tahoma" panose="020B0604030504040204" pitchFamily="34" charset="0"/>
                <a:ea typeface="Tahoma" panose="020B0604030504040204" pitchFamily="34" charset="0"/>
                <a:cs typeface="Tahoma" panose="020B0604030504040204" pitchFamily="34" charset="0"/>
              </a:defRPr>
            </a:lvl1pPr>
          </a:lstStyle>
          <a:p>
            <a:pPr marL="0" indent="0" defTabSz="1632775">
              <a:lnSpc>
                <a:spcPct val="100000"/>
              </a:lnSpc>
              <a:spcBef>
                <a:spcPts val="0"/>
              </a:spcBef>
              <a:buNone/>
            </a:pPr>
            <a:r>
              <a:rPr lang="en-US" sz="1800">
                <a:solidFill>
                  <a:srgbClr val="282828"/>
                </a:solidFill>
              </a:rPr>
              <a:t>It is the policy of the AAFP that all individuals in a position to control CME content disclose any relationships with ineligible companies upon nomination/invitation of participation. Disclosure documents are reviewed for potential relevant financial relationships. If relevant financial relationships are identified, mitigation strategies are agreed to prior to confirmation of participation. Only those participants who had no relevant financial relationships or who agreed to an identified mitigation process prior to their participation were involved in this CME activity. </a:t>
            </a:r>
            <a:br>
              <a:rPr lang="en-US" sz="1800">
                <a:solidFill>
                  <a:srgbClr val="282828"/>
                </a:solidFill>
              </a:rPr>
            </a:br>
            <a:br>
              <a:rPr lang="en-US" sz="1800">
                <a:solidFill>
                  <a:srgbClr val="282828"/>
                </a:solidFill>
              </a:rPr>
            </a:br>
            <a:r>
              <a:rPr lang="en-US" sz="1800">
                <a:solidFill>
                  <a:srgbClr val="282828"/>
                </a:solidFill>
              </a:rPr>
              <a:t>All individuals in a position to control content for this session have indicated they have no relevant financial relationships to disclose.</a:t>
            </a:r>
            <a:endParaRPr lang="en-US" sz="1800">
              <a:solidFill>
                <a:srgbClr val="282828"/>
              </a:solidFill>
              <a:latin typeface="Arial"/>
            </a:endParaRPr>
          </a:p>
        </p:txBody>
      </p:sp>
      <p:sp>
        <p:nvSpPr>
          <p:cNvPr id="3" name="Title 1">
            <a:extLst>
              <a:ext uri="{FF2B5EF4-FFF2-40B4-BE49-F238E27FC236}">
                <a16:creationId xmlns:a16="http://schemas.microsoft.com/office/drawing/2014/main" id="{FAC0A2C8-BD4B-D42A-596C-7EBEA30F91C9}"/>
              </a:ext>
            </a:extLst>
          </p:cNvPr>
          <p:cNvSpPr txBox="1">
            <a:spLocks/>
          </p:cNvSpPr>
          <p:nvPr userDrawn="1"/>
        </p:nvSpPr>
        <p:spPr>
          <a:xfrm>
            <a:off x="838200" y="91177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a:t>Disclosure Statement</a:t>
            </a:r>
          </a:p>
        </p:txBody>
      </p:sp>
    </p:spTree>
    <p:extLst>
      <p:ext uri="{BB962C8B-B14F-4D97-AF65-F5344CB8AC3E}">
        <p14:creationId xmlns:p14="http://schemas.microsoft.com/office/powerpoint/2010/main" val="2509809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rmational Slide w Imag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2CE27-A962-6D80-886D-A952A61B13EA}"/>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sz="3600" b="1">
                <a:solidFill>
                  <a:schemeClr val="tx1"/>
                </a:solidFill>
                <a:latin typeface="Arial" panose="020B0604020202020204" pitchFamily="34" charset="0"/>
                <a:cs typeface="Arial" panose="020B0604020202020204" pitchFamily="34" charset="0"/>
              </a:defRPr>
            </a:lvl1pPr>
          </a:lstStyle>
          <a:p>
            <a:r>
              <a:rPr lang="en-US"/>
              <a:t>Info Slide w/ Image </a:t>
            </a:r>
          </a:p>
        </p:txBody>
      </p:sp>
      <p:sp>
        <p:nvSpPr>
          <p:cNvPr id="10" name="Picture Placeholder 9">
            <a:extLst>
              <a:ext uri="{FF2B5EF4-FFF2-40B4-BE49-F238E27FC236}">
                <a16:creationId xmlns:a16="http://schemas.microsoft.com/office/drawing/2014/main" id="{46DE1988-D694-C56C-05F1-031272DBA57B}"/>
              </a:ext>
            </a:extLst>
          </p:cNvPr>
          <p:cNvSpPr>
            <a:spLocks noGrp="1"/>
          </p:cNvSpPr>
          <p:nvPr>
            <p:ph type="pic" sz="quarter" idx="10"/>
          </p:nvPr>
        </p:nvSpPr>
        <p:spPr>
          <a:xfrm>
            <a:off x="7879527" y="1805799"/>
            <a:ext cx="3470189" cy="3815191"/>
          </a:xfrm>
          <a:prstGeom prst="rect">
            <a:avLst/>
          </a:prstGeom>
        </p:spPr>
        <p:txBody>
          <a:bodyPr/>
          <a:lstStyle/>
          <a:p>
            <a:endParaRPr lang="en-US"/>
          </a:p>
        </p:txBody>
      </p:sp>
      <p:sp>
        <p:nvSpPr>
          <p:cNvPr id="2" name="Text Placeholder 12">
            <a:extLst>
              <a:ext uri="{FF2B5EF4-FFF2-40B4-BE49-F238E27FC236}">
                <a16:creationId xmlns:a16="http://schemas.microsoft.com/office/drawing/2014/main" id="{D9408DBD-FCAE-0507-57E3-BA68A8FCBAC1}"/>
              </a:ext>
            </a:extLst>
          </p:cNvPr>
          <p:cNvSpPr>
            <a:spLocks noGrp="1"/>
          </p:cNvSpPr>
          <p:nvPr>
            <p:ph type="body" sz="quarter" idx="11" hasCustomPrompt="1"/>
          </p:nvPr>
        </p:nvSpPr>
        <p:spPr>
          <a:xfrm>
            <a:off x="838201" y="1805799"/>
            <a:ext cx="4876800" cy="4361896"/>
          </a:xfrm>
          <a:prstGeom prst="rect">
            <a:avLst/>
          </a:prstGeom>
        </p:spPr>
        <p:txBody>
          <a:bodyPr/>
          <a:lstStyle>
            <a:lvl1pPr marL="0" indent="0">
              <a:buFont typeface="Arial" panose="020B0604020202020204" pitchFamily="34" charset="0"/>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a:t>When designing for this slide, it is best to use a 1:1 (square) image….</a:t>
            </a:r>
          </a:p>
        </p:txBody>
      </p:sp>
    </p:spTree>
    <p:extLst>
      <p:ext uri="{BB962C8B-B14F-4D97-AF65-F5344CB8AC3E}">
        <p14:creationId xmlns:p14="http://schemas.microsoft.com/office/powerpoint/2010/main" val="56773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 Slide - 2 colum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2CE27-A962-6D80-886D-A952A61B13EA}"/>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sz="3600" b="1">
                <a:solidFill>
                  <a:schemeClr val="tx1"/>
                </a:solidFill>
                <a:latin typeface="Arial" panose="020B0604020202020204" pitchFamily="34" charset="0"/>
                <a:cs typeface="Arial" panose="020B0604020202020204" pitchFamily="34" charset="0"/>
              </a:defRPr>
            </a:lvl1pPr>
          </a:lstStyle>
          <a:p>
            <a:r>
              <a:rPr lang="en-US"/>
              <a:t>Info Slide 2 columns</a:t>
            </a:r>
          </a:p>
        </p:txBody>
      </p:sp>
      <p:sp>
        <p:nvSpPr>
          <p:cNvPr id="3" name="Text Placeholder 12">
            <a:extLst>
              <a:ext uri="{FF2B5EF4-FFF2-40B4-BE49-F238E27FC236}">
                <a16:creationId xmlns:a16="http://schemas.microsoft.com/office/drawing/2014/main" id="{735523D3-1161-9849-787A-0E69C0C25444}"/>
              </a:ext>
            </a:extLst>
          </p:cNvPr>
          <p:cNvSpPr>
            <a:spLocks noGrp="1"/>
          </p:cNvSpPr>
          <p:nvPr>
            <p:ph type="body" sz="quarter" idx="11" hasCustomPrompt="1"/>
          </p:nvPr>
        </p:nvSpPr>
        <p:spPr>
          <a:xfrm>
            <a:off x="838201" y="1805799"/>
            <a:ext cx="4876800" cy="4361896"/>
          </a:xfrm>
          <a:prstGeom prst="rect">
            <a:avLst/>
          </a:prstGeom>
        </p:spPr>
        <p:txBody>
          <a:bodyPr/>
          <a:lstStyle>
            <a:lvl1pPr marL="0" indent="0">
              <a:lnSpc>
                <a:spcPct val="100000"/>
              </a:lnSpc>
              <a:buFont typeface="Arial" panose="020B0604020202020204" pitchFamily="34" charset="0"/>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a:t>When designing for this slide, it is best to use a 1:1 (square) image….</a:t>
            </a:r>
          </a:p>
        </p:txBody>
      </p:sp>
      <p:sp>
        <p:nvSpPr>
          <p:cNvPr id="2" name="Text Placeholder 12">
            <a:extLst>
              <a:ext uri="{FF2B5EF4-FFF2-40B4-BE49-F238E27FC236}">
                <a16:creationId xmlns:a16="http://schemas.microsoft.com/office/drawing/2014/main" id="{3C2E34CA-1233-8700-13B4-80F760166396}"/>
              </a:ext>
            </a:extLst>
          </p:cNvPr>
          <p:cNvSpPr>
            <a:spLocks noGrp="1"/>
          </p:cNvSpPr>
          <p:nvPr>
            <p:ph type="body" sz="quarter" idx="12" hasCustomPrompt="1"/>
          </p:nvPr>
        </p:nvSpPr>
        <p:spPr>
          <a:xfrm>
            <a:off x="6476999" y="1805799"/>
            <a:ext cx="4876800" cy="4361896"/>
          </a:xfrm>
          <a:prstGeom prst="rect">
            <a:avLst/>
          </a:prstGeom>
        </p:spPr>
        <p:txBody>
          <a:bodyPr/>
          <a:lstStyle>
            <a:lvl1pPr marL="0" indent="0">
              <a:lnSpc>
                <a:spcPct val="100000"/>
              </a:lnSpc>
              <a:buFont typeface="Arial" panose="020B0604020202020204" pitchFamily="34" charset="0"/>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a:t>When designing for this slide, it is best to use a 1:1 (square) image….</a:t>
            </a:r>
          </a:p>
        </p:txBody>
      </p:sp>
    </p:spTree>
    <p:extLst>
      <p:ext uri="{BB962C8B-B14F-4D97-AF65-F5344CB8AC3E}">
        <p14:creationId xmlns:p14="http://schemas.microsoft.com/office/powerpoint/2010/main" val="4096583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ed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B38773-FADA-4641-3625-C040E6E393D6}"/>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sz="3600" b="1">
                <a:solidFill>
                  <a:schemeClr val="tx1"/>
                </a:solidFill>
                <a:latin typeface="Arial" panose="020B0604020202020204" pitchFamily="34" charset="0"/>
                <a:cs typeface="Arial" panose="020B0604020202020204" pitchFamily="34" charset="0"/>
              </a:defRPr>
            </a:lvl1pPr>
          </a:lstStyle>
          <a:p>
            <a:r>
              <a:rPr lang="en-US"/>
              <a:t>Numbered Slide – 36pt. font, Arial Bold. </a:t>
            </a:r>
          </a:p>
        </p:txBody>
      </p:sp>
      <p:sp>
        <p:nvSpPr>
          <p:cNvPr id="2" name="Text Placeholder 12">
            <a:extLst>
              <a:ext uri="{FF2B5EF4-FFF2-40B4-BE49-F238E27FC236}">
                <a16:creationId xmlns:a16="http://schemas.microsoft.com/office/drawing/2014/main" id="{3AF423CB-2A1D-1542-C366-F3B8E2ACF6AA}"/>
              </a:ext>
            </a:extLst>
          </p:cNvPr>
          <p:cNvSpPr>
            <a:spLocks noGrp="1"/>
          </p:cNvSpPr>
          <p:nvPr>
            <p:ph type="body" sz="quarter" idx="11" hasCustomPrompt="1"/>
          </p:nvPr>
        </p:nvSpPr>
        <p:spPr>
          <a:xfrm>
            <a:off x="838200" y="1805799"/>
            <a:ext cx="10634471" cy="4361896"/>
          </a:xfrm>
          <a:prstGeom prst="rect">
            <a:avLst/>
          </a:prstGeom>
        </p:spPr>
        <p:txBody>
          <a:bodyPr/>
          <a:lstStyle>
            <a:lvl1pPr marL="0" indent="0">
              <a:lnSpc>
                <a:spcPct val="100000"/>
              </a:lnSpc>
              <a:buFont typeface="Arial" panose="020B0604020202020204" pitchFamily="34" charset="0"/>
              <a:buNone/>
              <a:defRPr sz="2000">
                <a:solidFill>
                  <a:srgbClr val="282828"/>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a:t>Content goes here…</a:t>
            </a:r>
          </a:p>
        </p:txBody>
      </p:sp>
    </p:spTree>
    <p:extLst>
      <p:ext uri="{BB962C8B-B14F-4D97-AF65-F5344CB8AC3E}">
        <p14:creationId xmlns:p14="http://schemas.microsoft.com/office/powerpoint/2010/main" val="1412178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ES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1B2C-9F77-E129-4D25-979CF24DB3A5}"/>
              </a:ext>
            </a:extLst>
          </p:cNvPr>
          <p:cNvSpPr txBox="1">
            <a:spLocks/>
          </p:cNvSpPr>
          <p:nvPr userDrawn="1"/>
        </p:nvSpPr>
        <p:spPr>
          <a:xfrm>
            <a:off x="952254" y="936000"/>
            <a:ext cx="10755970" cy="8061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Work Sans" pitchFamily="2" charset="77"/>
                <a:ea typeface="+mj-ea"/>
                <a:cs typeface="+mj-cs"/>
              </a:defRPr>
            </a:lvl1pPr>
          </a:lstStyle>
          <a:p>
            <a:pPr algn="ctr"/>
            <a:r>
              <a:rPr lang="en-US" b="1">
                <a:solidFill>
                  <a:srgbClr val="0F3759"/>
                </a:solidFill>
                <a:latin typeface="Arial" panose="020B0604020202020204" pitchFamily="34" charset="0"/>
                <a:cs typeface="Arial" panose="020B0604020202020204" pitchFamily="34" charset="0"/>
              </a:rPr>
              <a:t>AES Question</a:t>
            </a:r>
          </a:p>
        </p:txBody>
      </p:sp>
      <p:pic>
        <p:nvPicPr>
          <p:cNvPr id="3" name="Picture 2">
            <a:extLst>
              <a:ext uri="{FF2B5EF4-FFF2-40B4-BE49-F238E27FC236}">
                <a16:creationId xmlns:a16="http://schemas.microsoft.com/office/drawing/2014/main" id="{339BE987-E6EA-FABE-E535-9CD8B34A2B82}"/>
              </a:ext>
            </a:extLst>
          </p:cNvPr>
          <p:cNvPicPr>
            <a:picLocks noChangeAspect="1"/>
          </p:cNvPicPr>
          <p:nvPr userDrawn="1"/>
        </p:nvPicPr>
        <p:blipFill>
          <a:blip r:embed="rId2"/>
          <a:stretch>
            <a:fillRect/>
          </a:stretch>
        </p:blipFill>
        <p:spPr>
          <a:xfrm>
            <a:off x="4737100" y="2344248"/>
            <a:ext cx="3022600" cy="3022600"/>
          </a:xfrm>
          <a:prstGeom prst="rect">
            <a:avLst/>
          </a:prstGeom>
        </p:spPr>
      </p:pic>
    </p:spTree>
    <p:extLst>
      <p:ext uri="{BB962C8B-B14F-4D97-AF65-F5344CB8AC3E}">
        <p14:creationId xmlns:p14="http://schemas.microsoft.com/office/powerpoint/2010/main" val="107340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EA67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letters on a black background&#10;&#10;Description automatically generated">
            <a:extLst>
              <a:ext uri="{FF2B5EF4-FFF2-40B4-BE49-F238E27FC236}">
                <a16:creationId xmlns:a16="http://schemas.microsoft.com/office/drawing/2014/main" id="{0ADEEF17-FDE3-57CE-092E-132685CC7B5A}"/>
              </a:ext>
            </a:extLst>
          </p:cNvPr>
          <p:cNvPicPr>
            <a:picLocks noChangeAspect="1"/>
          </p:cNvPicPr>
          <p:nvPr userDrawn="1"/>
        </p:nvPicPr>
        <p:blipFill>
          <a:blip r:embed="rId2"/>
          <a:stretch>
            <a:fillRect/>
          </a:stretch>
        </p:blipFill>
        <p:spPr>
          <a:xfrm>
            <a:off x="788096" y="379984"/>
            <a:ext cx="1728589" cy="535863"/>
          </a:xfrm>
          <a:prstGeom prst="rect">
            <a:avLst/>
          </a:prstGeom>
        </p:spPr>
      </p:pic>
    </p:spTree>
    <p:extLst>
      <p:ext uri="{BB962C8B-B14F-4D97-AF65-F5344CB8AC3E}">
        <p14:creationId xmlns:p14="http://schemas.microsoft.com/office/powerpoint/2010/main" val="4290250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ES - Answ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B38773-FADA-4641-3625-C040E6E393D6}"/>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b="1">
                <a:solidFill>
                  <a:schemeClr val="tx1"/>
                </a:solidFill>
                <a:latin typeface="Arial" panose="020B0604020202020204" pitchFamily="34" charset="0"/>
                <a:cs typeface="Arial" panose="020B0604020202020204" pitchFamily="34" charset="0"/>
              </a:defRPr>
            </a:lvl1pPr>
          </a:lstStyle>
          <a:p>
            <a:r>
              <a:rPr lang="en-US"/>
              <a:t>Question 1</a:t>
            </a:r>
          </a:p>
        </p:txBody>
      </p:sp>
      <p:sp>
        <p:nvSpPr>
          <p:cNvPr id="6" name="Content Placeholder 5">
            <a:extLst>
              <a:ext uri="{FF2B5EF4-FFF2-40B4-BE49-F238E27FC236}">
                <a16:creationId xmlns:a16="http://schemas.microsoft.com/office/drawing/2014/main" id="{41647C81-0202-CCF2-C5B8-BBF14B36FAA5}"/>
              </a:ext>
            </a:extLst>
          </p:cNvPr>
          <p:cNvSpPr>
            <a:spLocks noGrp="1"/>
          </p:cNvSpPr>
          <p:nvPr>
            <p:ph idx="1" hasCustomPrompt="1"/>
          </p:nvPr>
        </p:nvSpPr>
        <p:spPr>
          <a:xfrm>
            <a:off x="838200" y="1802387"/>
            <a:ext cx="8816163" cy="369332"/>
          </a:xfrm>
          <a:prstGeom prst="rect">
            <a:avLst/>
          </a:prstGeom>
        </p:spPr>
        <p:txBody>
          <a:bodyPr wrap="square">
            <a:spAutoFit/>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marL="0" indent="0" defTabSz="1632775">
              <a:lnSpc>
                <a:spcPct val="100000"/>
              </a:lnSpc>
              <a:spcBef>
                <a:spcPts val="0"/>
              </a:spcBef>
              <a:buNone/>
            </a:pPr>
            <a:r>
              <a:rPr lang="en-US" sz="1800">
                <a:solidFill>
                  <a:srgbClr val="282828"/>
                </a:solidFill>
                <a:latin typeface="Arial"/>
              </a:rPr>
              <a:t>Question goes here. </a:t>
            </a:r>
          </a:p>
        </p:txBody>
      </p:sp>
      <p:sp>
        <p:nvSpPr>
          <p:cNvPr id="10" name="Text Placeholder 9">
            <a:extLst>
              <a:ext uri="{FF2B5EF4-FFF2-40B4-BE49-F238E27FC236}">
                <a16:creationId xmlns:a16="http://schemas.microsoft.com/office/drawing/2014/main" id="{CD2D40A2-0D02-1DEC-128C-A6AA7F84B6DF}"/>
              </a:ext>
            </a:extLst>
          </p:cNvPr>
          <p:cNvSpPr>
            <a:spLocks noGrp="1"/>
          </p:cNvSpPr>
          <p:nvPr>
            <p:ph type="body" sz="quarter" idx="11" hasCustomPrompt="1"/>
          </p:nvPr>
        </p:nvSpPr>
        <p:spPr>
          <a:xfrm>
            <a:off x="838200" y="5117070"/>
            <a:ext cx="7219950" cy="955675"/>
          </a:xfrm>
          <a:prstGeom prst="rect">
            <a:avLst/>
          </a:prstGeom>
        </p:spPr>
        <p:txBody>
          <a:bodyPr/>
          <a:lstStyle>
            <a:lvl1pPr marL="342900" indent="-342900">
              <a:buFont typeface="+mj-lt"/>
              <a:buAutoNum type="arabicPeriod"/>
              <a:defRPr sz="18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Answer 1</a:t>
            </a:r>
          </a:p>
          <a:p>
            <a:pPr lvl="0"/>
            <a:r>
              <a:rPr lang="en-US"/>
              <a:t>Answer 2</a:t>
            </a:r>
          </a:p>
          <a:p>
            <a:pPr lvl="0"/>
            <a:r>
              <a:rPr lang="en-US"/>
              <a:t>Answer 3</a:t>
            </a:r>
          </a:p>
        </p:txBody>
      </p:sp>
    </p:spTree>
    <p:extLst>
      <p:ext uri="{BB962C8B-B14F-4D97-AF65-F5344CB8AC3E}">
        <p14:creationId xmlns:p14="http://schemas.microsoft.com/office/powerpoint/2010/main" val="3393570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Slide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B38773-FADA-4641-3625-C040E6E393D6}"/>
              </a:ext>
            </a:extLst>
          </p:cNvPr>
          <p:cNvSpPr>
            <a:spLocks noGrp="1"/>
          </p:cNvSpPr>
          <p:nvPr>
            <p:ph type="title" hasCustomPrompt="1"/>
          </p:nvPr>
        </p:nvSpPr>
        <p:spPr>
          <a:xfrm>
            <a:off x="838200" y="785255"/>
            <a:ext cx="10515600" cy="784054"/>
          </a:xfrm>
          <a:prstGeom prst="rect">
            <a:avLst/>
          </a:prstGeom>
        </p:spPr>
        <p:txBody>
          <a:bodyPr/>
          <a:lstStyle>
            <a:lvl1pPr marL="0">
              <a:lnSpc>
                <a:spcPct val="120000"/>
              </a:lnSpc>
              <a:spcBef>
                <a:spcPts val="300"/>
              </a:spcBef>
              <a:spcAft>
                <a:spcPts val="500"/>
              </a:spcAft>
              <a:defRPr sz="3600" b="1">
                <a:solidFill>
                  <a:schemeClr val="tx1"/>
                </a:solidFill>
                <a:latin typeface="Arial" panose="020B0604020202020204" pitchFamily="34" charset="0"/>
                <a:cs typeface="Arial" panose="020B0604020202020204" pitchFamily="34" charset="0"/>
              </a:defRPr>
            </a:lvl1pPr>
          </a:lstStyle>
          <a:p>
            <a:r>
              <a:rPr lang="en-US"/>
              <a:t>Bulleted Slide – 36pt. font, Arial Bold. </a:t>
            </a:r>
          </a:p>
        </p:txBody>
      </p:sp>
      <p:sp>
        <p:nvSpPr>
          <p:cNvPr id="3" name="Content Placeholder 5">
            <a:extLst>
              <a:ext uri="{FF2B5EF4-FFF2-40B4-BE49-F238E27FC236}">
                <a16:creationId xmlns:a16="http://schemas.microsoft.com/office/drawing/2014/main" id="{572CDF25-D90C-1AF6-09AC-D860A1285FD7}"/>
              </a:ext>
            </a:extLst>
          </p:cNvPr>
          <p:cNvSpPr>
            <a:spLocks noGrp="1"/>
          </p:cNvSpPr>
          <p:nvPr>
            <p:ph idx="10" hasCustomPrompt="1"/>
          </p:nvPr>
        </p:nvSpPr>
        <p:spPr>
          <a:xfrm>
            <a:off x="838200" y="1802387"/>
            <a:ext cx="8816163" cy="369332"/>
          </a:xfrm>
          <a:prstGeom prst="rect">
            <a:avLst/>
          </a:prstGeom>
        </p:spPr>
        <p:txBody>
          <a:bodyPr wrap="square">
            <a:spAutoFit/>
          </a:bodyPr>
          <a:lstStyle>
            <a:lvl1pPr marL="228600" indent="-228600" defTabSz="1632775">
              <a:lnSpc>
                <a:spcPct val="100000"/>
              </a:lnSpc>
              <a:spcBef>
                <a:spcPts val="0"/>
              </a:spcBef>
              <a:defRPr>
                <a:latin typeface="Tahoma" panose="020B0604030504040204" pitchFamily="34" charset="0"/>
                <a:ea typeface="Tahoma" panose="020B0604030504040204" pitchFamily="34" charset="0"/>
                <a:cs typeface="Tahoma" panose="020B0604030504040204" pitchFamily="34" charset="0"/>
              </a:defRPr>
            </a:lvl1pPr>
          </a:lstStyle>
          <a:p>
            <a:pPr marL="0" indent="0" defTabSz="1632775">
              <a:lnSpc>
                <a:spcPct val="100000"/>
              </a:lnSpc>
              <a:spcBef>
                <a:spcPts val="0"/>
              </a:spcBef>
              <a:buNone/>
            </a:pPr>
            <a:r>
              <a:rPr lang="en-US" sz="1800">
                <a:solidFill>
                  <a:srgbClr val="282828"/>
                </a:solidFill>
                <a:latin typeface="Arial"/>
              </a:rPr>
              <a:t>Bullet 1</a:t>
            </a:r>
          </a:p>
        </p:txBody>
      </p:sp>
    </p:spTree>
    <p:extLst>
      <p:ext uri="{BB962C8B-B14F-4D97-AF65-F5344CB8AC3E}">
        <p14:creationId xmlns:p14="http://schemas.microsoft.com/office/powerpoint/2010/main" val="796830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Sampl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D0D71E-CA01-FA04-EBA3-B5EA383F0C5D}"/>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sz="3600" b="1">
                <a:solidFill>
                  <a:schemeClr val="tx1"/>
                </a:solidFill>
                <a:latin typeface="Arial" panose="020B0604020202020204" pitchFamily="34" charset="0"/>
                <a:cs typeface="Arial" panose="020B0604020202020204" pitchFamily="34" charset="0"/>
              </a:defRPr>
            </a:lvl1pPr>
          </a:lstStyle>
          <a:p>
            <a:r>
              <a:rPr lang="en-US"/>
              <a:t>Chart Samples – 36pt. font, Arial Bold.</a:t>
            </a:r>
          </a:p>
        </p:txBody>
      </p:sp>
      <p:sp>
        <p:nvSpPr>
          <p:cNvPr id="12" name="Chart Placeholder 11">
            <a:extLst>
              <a:ext uri="{FF2B5EF4-FFF2-40B4-BE49-F238E27FC236}">
                <a16:creationId xmlns:a16="http://schemas.microsoft.com/office/drawing/2014/main" id="{C8B46E30-8710-E001-2018-3D9E11BDBF3D}"/>
              </a:ext>
            </a:extLst>
          </p:cNvPr>
          <p:cNvSpPr>
            <a:spLocks noGrp="1"/>
          </p:cNvSpPr>
          <p:nvPr>
            <p:ph type="chart" sz="quarter" idx="10"/>
          </p:nvPr>
        </p:nvSpPr>
        <p:spPr>
          <a:xfrm>
            <a:off x="838200" y="1960216"/>
            <a:ext cx="5427663" cy="421005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4" name="Chart Placeholder 13">
            <a:extLst>
              <a:ext uri="{FF2B5EF4-FFF2-40B4-BE49-F238E27FC236}">
                <a16:creationId xmlns:a16="http://schemas.microsoft.com/office/drawing/2014/main" id="{AA45D7A2-B002-EF84-B0CC-113E301B9626}"/>
              </a:ext>
            </a:extLst>
          </p:cNvPr>
          <p:cNvSpPr>
            <a:spLocks noGrp="1"/>
          </p:cNvSpPr>
          <p:nvPr>
            <p:ph type="chart" sz="quarter" idx="11"/>
          </p:nvPr>
        </p:nvSpPr>
        <p:spPr>
          <a:xfrm>
            <a:off x="6908800" y="1960563"/>
            <a:ext cx="4445000" cy="421005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423299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1E64ADE-9377-2B6A-001A-3072129D8DE4}"/>
              </a:ext>
            </a:extLst>
          </p:cNvPr>
          <p:cNvSpPr>
            <a:spLocks noGrp="1"/>
          </p:cNvSpPr>
          <p:nvPr>
            <p:ph type="title" hasCustomPrompt="1"/>
          </p:nvPr>
        </p:nvSpPr>
        <p:spPr>
          <a:xfrm>
            <a:off x="838200" y="1430867"/>
            <a:ext cx="10515600" cy="1472972"/>
          </a:xfrm>
          <a:prstGeom prst="rect">
            <a:avLst/>
          </a:prstGeom>
        </p:spPr>
        <p:txBody>
          <a:bodyPr anchor="b"/>
          <a:lstStyle>
            <a:lvl1pPr algn="ctr">
              <a:lnSpc>
                <a:spcPct val="100000"/>
              </a:lnSpc>
              <a:spcBef>
                <a:spcPts val="300"/>
              </a:spcBef>
              <a:spcAft>
                <a:spcPts val="500"/>
              </a:spcAft>
              <a:defRPr sz="3600" b="1">
                <a:solidFill>
                  <a:schemeClr val="tx1"/>
                </a:solidFill>
                <a:latin typeface="Arial" panose="020B0604020202020204" pitchFamily="34" charset="0"/>
                <a:cs typeface="Arial" panose="020B0604020202020204" pitchFamily="34" charset="0"/>
              </a:defRPr>
            </a:lvl1pPr>
          </a:lstStyle>
          <a:p>
            <a:r>
              <a:rPr lang="en-US"/>
              <a:t>Divider Slide – 36pt. font, Arial Bold. </a:t>
            </a:r>
            <a:br>
              <a:rPr lang="en-US"/>
            </a:br>
            <a:r>
              <a:rPr lang="en-US"/>
              <a:t>Use when needed.</a:t>
            </a:r>
          </a:p>
        </p:txBody>
      </p:sp>
      <p:sp>
        <p:nvSpPr>
          <p:cNvPr id="4" name="Text Placeholder 2">
            <a:extLst>
              <a:ext uri="{FF2B5EF4-FFF2-40B4-BE49-F238E27FC236}">
                <a16:creationId xmlns:a16="http://schemas.microsoft.com/office/drawing/2014/main" id="{07B0DE55-7489-069C-DF79-3CEBA16095A0}"/>
              </a:ext>
            </a:extLst>
          </p:cNvPr>
          <p:cNvSpPr>
            <a:spLocks noGrp="1"/>
          </p:cNvSpPr>
          <p:nvPr>
            <p:ph type="body" sz="quarter" idx="11" hasCustomPrompt="1"/>
          </p:nvPr>
        </p:nvSpPr>
        <p:spPr>
          <a:xfrm>
            <a:off x="1514475" y="2998788"/>
            <a:ext cx="9163050" cy="854075"/>
          </a:xfrm>
          <a:prstGeom prst="rect">
            <a:avLst/>
          </a:prstGeom>
        </p:spPr>
        <p:txBody>
          <a:bodyPr/>
          <a:lstStyle>
            <a:lvl1pPr marL="0" indent="0" algn="ctr">
              <a:lnSpc>
                <a:spcPct val="100000"/>
              </a:lnSpc>
              <a:buNone/>
              <a:defRPr sz="24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Subhead here</a:t>
            </a:r>
          </a:p>
        </p:txBody>
      </p:sp>
      <p:sp>
        <p:nvSpPr>
          <p:cNvPr id="6" name="Text Placeholder 2">
            <a:extLst>
              <a:ext uri="{FF2B5EF4-FFF2-40B4-BE49-F238E27FC236}">
                <a16:creationId xmlns:a16="http://schemas.microsoft.com/office/drawing/2014/main" id="{2F4534E9-94D2-4F66-3EF6-E59E69B6DDF7}"/>
              </a:ext>
            </a:extLst>
          </p:cNvPr>
          <p:cNvSpPr>
            <a:spLocks noGrp="1"/>
          </p:cNvSpPr>
          <p:nvPr>
            <p:ph type="body" sz="quarter" idx="12" hasCustomPrompt="1"/>
          </p:nvPr>
        </p:nvSpPr>
        <p:spPr>
          <a:xfrm>
            <a:off x="1514260" y="4252612"/>
            <a:ext cx="9163050" cy="854075"/>
          </a:xfrm>
          <a:prstGeom prst="rect">
            <a:avLst/>
          </a:prstGeom>
        </p:spPr>
        <p:txBody>
          <a:bodyPr/>
          <a:lstStyle>
            <a:lvl1pPr marL="0" indent="0" algn="ctr">
              <a:lnSpc>
                <a:spcPct val="100000"/>
              </a:lnSpc>
              <a:buNone/>
              <a:defRPr sz="24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Secondary information</a:t>
            </a:r>
          </a:p>
        </p:txBody>
      </p:sp>
    </p:spTree>
    <p:extLst>
      <p:ext uri="{BB962C8B-B14F-4D97-AF65-F5344CB8AC3E}">
        <p14:creationId xmlns:p14="http://schemas.microsoft.com/office/powerpoint/2010/main" val="1962744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5E7B-F4EB-88A0-1EB9-B9900AB88B21}"/>
              </a:ext>
            </a:extLst>
          </p:cNvPr>
          <p:cNvSpPr txBox="1">
            <a:spLocks/>
          </p:cNvSpPr>
          <p:nvPr userDrawn="1"/>
        </p:nvSpPr>
        <p:spPr>
          <a:xfrm>
            <a:off x="788097" y="743706"/>
            <a:ext cx="8971920"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0F3759"/>
                </a:solidFill>
                <a:latin typeface="Arial" panose="020B0604020202020204" pitchFamily="34" charset="0"/>
                <a:cs typeface="Arial" panose="020B0604020202020204" pitchFamily="34" charset="0"/>
              </a:rPr>
              <a:t>Headline.</a:t>
            </a:r>
          </a:p>
        </p:txBody>
      </p:sp>
      <p:sp>
        <p:nvSpPr>
          <p:cNvPr id="3" name="Content Placeholder 2">
            <a:extLst>
              <a:ext uri="{FF2B5EF4-FFF2-40B4-BE49-F238E27FC236}">
                <a16:creationId xmlns:a16="http://schemas.microsoft.com/office/drawing/2014/main" id="{982BF69F-29EE-49D3-0948-5F0FAD86F7DA}"/>
              </a:ext>
            </a:extLst>
          </p:cNvPr>
          <p:cNvSpPr txBox="1">
            <a:spLocks/>
          </p:cNvSpPr>
          <p:nvPr userDrawn="1"/>
        </p:nvSpPr>
        <p:spPr>
          <a:xfrm>
            <a:off x="788096" y="1971924"/>
            <a:ext cx="8971920" cy="42377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en-US" sz="2000">
                <a:solidFill>
                  <a:srgbClr val="000000"/>
                </a:solidFill>
                <a:latin typeface="Tahoma" panose="020B0604030504040204" pitchFamily="34" charset="0"/>
                <a:ea typeface="Tahoma" panose="020B0604030504040204" pitchFamily="34" charset="0"/>
                <a:cs typeface="Tahoma" panose="020B0604030504040204" pitchFamily="34" charset="0"/>
              </a:rPr>
              <a:t>Lorem Ipsum</a:t>
            </a:r>
          </a:p>
        </p:txBody>
      </p:sp>
    </p:spTree>
    <p:extLst>
      <p:ext uri="{BB962C8B-B14F-4D97-AF65-F5344CB8AC3E}">
        <p14:creationId xmlns:p14="http://schemas.microsoft.com/office/powerpoint/2010/main" val="4120557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2003-6987-B172-5A17-FDE275BC1119}"/>
              </a:ext>
            </a:extLst>
          </p:cNvPr>
          <p:cNvSpPr txBox="1">
            <a:spLocks/>
          </p:cNvSpPr>
          <p:nvPr userDrawn="1"/>
        </p:nvSpPr>
        <p:spPr>
          <a:xfrm>
            <a:off x="788097" y="743706"/>
            <a:ext cx="7312628"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0F3759"/>
                </a:solidFill>
                <a:latin typeface="Arial" panose="020B0604020202020204" pitchFamily="34" charset="0"/>
                <a:cs typeface="Arial" panose="020B0604020202020204" pitchFamily="34" charset="0"/>
              </a:rPr>
              <a:t>Headline for two column copy.</a:t>
            </a:r>
          </a:p>
        </p:txBody>
      </p:sp>
      <p:sp>
        <p:nvSpPr>
          <p:cNvPr id="4" name="Content Placeholder 2">
            <a:extLst>
              <a:ext uri="{FF2B5EF4-FFF2-40B4-BE49-F238E27FC236}">
                <a16:creationId xmlns:a16="http://schemas.microsoft.com/office/drawing/2014/main" id="{26A7AE7A-071D-6777-88A5-4DB587A2F4BD}"/>
              </a:ext>
            </a:extLst>
          </p:cNvPr>
          <p:cNvSpPr txBox="1">
            <a:spLocks/>
          </p:cNvSpPr>
          <p:nvPr userDrawn="1"/>
        </p:nvSpPr>
        <p:spPr>
          <a:xfrm>
            <a:off x="788096" y="2367816"/>
            <a:ext cx="5121751" cy="2230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pPr>
            <a:r>
              <a:rPr lang="en-US" sz="1800">
                <a:solidFill>
                  <a:srgbClr val="000000"/>
                </a:solidFill>
                <a:latin typeface="Tahoma" panose="020B0604030504040204" pitchFamily="34" charset="0"/>
                <a:ea typeface="Tahoma" panose="020B0604030504040204" pitchFamily="34" charset="0"/>
                <a:cs typeface="Tahoma" panose="020B0604030504040204" pitchFamily="34" charset="0"/>
              </a:rPr>
              <a:t>Bullet Point</a:t>
            </a:r>
          </a:p>
        </p:txBody>
      </p:sp>
      <p:sp>
        <p:nvSpPr>
          <p:cNvPr id="5" name="Content Placeholder 2">
            <a:extLst>
              <a:ext uri="{FF2B5EF4-FFF2-40B4-BE49-F238E27FC236}">
                <a16:creationId xmlns:a16="http://schemas.microsoft.com/office/drawing/2014/main" id="{BDFD296C-0473-029F-218E-FD9B9D828EBF}"/>
              </a:ext>
            </a:extLst>
          </p:cNvPr>
          <p:cNvSpPr txBox="1">
            <a:spLocks/>
          </p:cNvSpPr>
          <p:nvPr userDrawn="1"/>
        </p:nvSpPr>
        <p:spPr>
          <a:xfrm>
            <a:off x="6096000" y="2367816"/>
            <a:ext cx="5121751" cy="2230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pPr>
            <a:r>
              <a:rPr lang="en-US" sz="1800">
                <a:solidFill>
                  <a:srgbClr val="000000"/>
                </a:solidFill>
                <a:latin typeface="Tahoma" panose="020B0604030504040204" pitchFamily="34" charset="0"/>
                <a:ea typeface="Tahoma" panose="020B0604030504040204" pitchFamily="34" charset="0"/>
                <a:cs typeface="Tahoma" panose="020B0604030504040204" pitchFamily="34" charset="0"/>
              </a:rPr>
              <a:t>Bullet Point</a:t>
            </a:r>
          </a:p>
        </p:txBody>
      </p:sp>
    </p:spTree>
    <p:extLst>
      <p:ext uri="{BB962C8B-B14F-4D97-AF65-F5344CB8AC3E}">
        <p14:creationId xmlns:p14="http://schemas.microsoft.com/office/powerpoint/2010/main" val="2466420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9B6B01-8A6F-50DB-9A57-023EBC7C9D7F}"/>
              </a:ext>
            </a:extLst>
          </p:cNvPr>
          <p:cNvSpPr/>
          <p:nvPr userDrawn="1"/>
        </p:nvSpPr>
        <p:spPr>
          <a:xfrm>
            <a:off x="8233165" y="2367816"/>
            <a:ext cx="3170738" cy="32955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a:p>
        </p:txBody>
      </p:sp>
      <p:sp>
        <p:nvSpPr>
          <p:cNvPr id="6" name="Title 1">
            <a:extLst>
              <a:ext uri="{FF2B5EF4-FFF2-40B4-BE49-F238E27FC236}">
                <a16:creationId xmlns:a16="http://schemas.microsoft.com/office/drawing/2014/main" id="{FC704CFA-7DF6-C494-8143-7BB20C672A4A}"/>
              </a:ext>
            </a:extLst>
          </p:cNvPr>
          <p:cNvSpPr txBox="1">
            <a:spLocks/>
          </p:cNvSpPr>
          <p:nvPr userDrawn="1"/>
        </p:nvSpPr>
        <p:spPr>
          <a:xfrm>
            <a:off x="788097" y="743706"/>
            <a:ext cx="7312628"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0F3759"/>
                </a:solidFill>
                <a:latin typeface="Arial" panose="020B0604020202020204" pitchFamily="34" charset="0"/>
                <a:cs typeface="Arial" panose="020B0604020202020204" pitchFamily="34" charset="0"/>
              </a:rPr>
              <a:t>Headline for copy and callout.</a:t>
            </a:r>
          </a:p>
        </p:txBody>
      </p:sp>
      <p:sp>
        <p:nvSpPr>
          <p:cNvPr id="7" name="Content Placeholder 2">
            <a:extLst>
              <a:ext uri="{FF2B5EF4-FFF2-40B4-BE49-F238E27FC236}">
                <a16:creationId xmlns:a16="http://schemas.microsoft.com/office/drawing/2014/main" id="{3C64704C-CFE2-28AD-1C55-7AA4A9339623}"/>
              </a:ext>
            </a:extLst>
          </p:cNvPr>
          <p:cNvSpPr txBox="1">
            <a:spLocks/>
          </p:cNvSpPr>
          <p:nvPr userDrawn="1"/>
        </p:nvSpPr>
        <p:spPr>
          <a:xfrm>
            <a:off x="788096" y="2367816"/>
            <a:ext cx="6717348" cy="3746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Font typeface="Arial" panose="020B0604020202020204" pitchFamily="34" charset="0"/>
              <a:buNone/>
            </a:pPr>
            <a:r>
              <a:rPr lang="en-US" sz="1800">
                <a:solidFill>
                  <a:srgbClr val="000000"/>
                </a:solidFill>
                <a:latin typeface="Tahoma" panose="020B0604030504040204" pitchFamily="34" charset="0"/>
                <a:ea typeface="Tahoma" panose="020B0604030504040204" pitchFamily="34" charset="0"/>
                <a:cs typeface="Tahoma" panose="020B0604030504040204" pitchFamily="34" charset="0"/>
              </a:rPr>
              <a:t>Body Copy</a:t>
            </a:r>
          </a:p>
        </p:txBody>
      </p:sp>
      <p:sp>
        <p:nvSpPr>
          <p:cNvPr id="8" name="Content Placeholder 2">
            <a:extLst>
              <a:ext uri="{FF2B5EF4-FFF2-40B4-BE49-F238E27FC236}">
                <a16:creationId xmlns:a16="http://schemas.microsoft.com/office/drawing/2014/main" id="{F6BA2B0E-7E04-FB01-D7B1-9BDBFBB6FA90}"/>
              </a:ext>
            </a:extLst>
          </p:cNvPr>
          <p:cNvSpPr txBox="1">
            <a:spLocks/>
          </p:cNvSpPr>
          <p:nvPr userDrawn="1"/>
        </p:nvSpPr>
        <p:spPr>
          <a:xfrm>
            <a:off x="8340467" y="2468168"/>
            <a:ext cx="2922286" cy="30918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Font typeface="Arial" panose="020B0604020202020204" pitchFamily="34" charset="0"/>
              <a:buNone/>
            </a:pPr>
            <a:r>
              <a:rPr lang="en-US" sz="1400" b="1">
                <a:solidFill>
                  <a:srgbClr val="0F3759"/>
                </a:solidFill>
                <a:latin typeface="Arial" panose="020B0604020202020204" pitchFamily="34" charset="0"/>
                <a:cs typeface="Arial" panose="020B0604020202020204" pitchFamily="34" charset="0"/>
              </a:rPr>
              <a:t>Callout copy. A few sentences or some bullet points.</a:t>
            </a:r>
          </a:p>
        </p:txBody>
      </p:sp>
    </p:spTree>
    <p:extLst>
      <p:ext uri="{BB962C8B-B14F-4D97-AF65-F5344CB8AC3E}">
        <p14:creationId xmlns:p14="http://schemas.microsoft.com/office/powerpoint/2010/main" val="146523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396670-9C7F-08B1-1B9F-05430CEBE5CB}"/>
              </a:ext>
            </a:extLst>
          </p:cNvPr>
          <p:cNvGraphicFramePr>
            <a:graphicFrameLocks noGrp="1"/>
          </p:cNvGraphicFramePr>
          <p:nvPr userDrawn="1">
            <p:extLst>
              <p:ext uri="{D42A27DB-BD31-4B8C-83A1-F6EECF244321}">
                <p14:modId xmlns:p14="http://schemas.microsoft.com/office/powerpoint/2010/main" val="3446335461"/>
              </p:ext>
            </p:extLst>
          </p:nvPr>
        </p:nvGraphicFramePr>
        <p:xfrm>
          <a:off x="788096" y="2302034"/>
          <a:ext cx="10213580" cy="3522589"/>
        </p:xfrm>
        <a:graphic>
          <a:graphicData uri="http://schemas.openxmlformats.org/drawingml/2006/table">
            <a:tbl>
              <a:tblPr firstRow="1" bandRow="1">
                <a:tableStyleId>{5C22544A-7EE6-4342-B048-85BDC9FD1C3A}</a:tableStyleId>
              </a:tblPr>
              <a:tblGrid>
                <a:gridCol w="2553395">
                  <a:extLst>
                    <a:ext uri="{9D8B030D-6E8A-4147-A177-3AD203B41FA5}">
                      <a16:colId xmlns:a16="http://schemas.microsoft.com/office/drawing/2014/main" val="679102997"/>
                    </a:ext>
                  </a:extLst>
                </a:gridCol>
                <a:gridCol w="2553395">
                  <a:extLst>
                    <a:ext uri="{9D8B030D-6E8A-4147-A177-3AD203B41FA5}">
                      <a16:colId xmlns:a16="http://schemas.microsoft.com/office/drawing/2014/main" val="3341609058"/>
                    </a:ext>
                  </a:extLst>
                </a:gridCol>
                <a:gridCol w="2553395">
                  <a:extLst>
                    <a:ext uri="{9D8B030D-6E8A-4147-A177-3AD203B41FA5}">
                      <a16:colId xmlns:a16="http://schemas.microsoft.com/office/drawing/2014/main" val="2993240429"/>
                    </a:ext>
                  </a:extLst>
                </a:gridCol>
                <a:gridCol w="2553395">
                  <a:extLst>
                    <a:ext uri="{9D8B030D-6E8A-4147-A177-3AD203B41FA5}">
                      <a16:colId xmlns:a16="http://schemas.microsoft.com/office/drawing/2014/main" val="1915533004"/>
                    </a:ext>
                  </a:extLst>
                </a:gridCol>
              </a:tblGrid>
              <a:tr h="1626279">
                <a:tc>
                  <a:txBody>
                    <a:bodyPr/>
                    <a:lstStyle/>
                    <a:p>
                      <a:r>
                        <a:rPr lang="en-US" sz="1400" b="1" i="0">
                          <a:solidFill>
                            <a:srgbClr val="0F3759"/>
                          </a:solidFill>
                          <a:latin typeface="Tahoma" panose="020B0604030504040204" pitchFamily="34" charset="0"/>
                          <a:ea typeface="Tahoma" panose="020B0604030504040204" pitchFamily="34" charset="0"/>
                          <a:cs typeface="Tahoma" panose="020B0604030504040204" pitchFamily="34" charset="0"/>
                        </a:rPr>
                        <a:t>COLUMN HEADER</a:t>
                      </a: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rgbClr val="0F3759"/>
                          </a:solidFill>
                          <a:latin typeface="Tahoma" panose="020B0604030504040204" pitchFamily="34" charset="0"/>
                          <a:ea typeface="Tahoma" panose="020B0604030504040204" pitchFamily="34" charset="0"/>
                          <a:cs typeface="Tahoma" panose="020B0604030504040204" pitchFamily="34" charset="0"/>
                        </a:rPr>
                        <a:t>COLUMN HEADER</a:t>
                      </a:r>
                    </a:p>
                    <a:p>
                      <a:endParaRPr lang="en-US" sz="1400" b="1" i="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rgbClr val="0F3759"/>
                          </a:solidFill>
                          <a:latin typeface="Tahoma" panose="020B0604030504040204" pitchFamily="34" charset="0"/>
                          <a:ea typeface="Tahoma" panose="020B0604030504040204" pitchFamily="34" charset="0"/>
                          <a:cs typeface="Tahoma" panose="020B0604030504040204" pitchFamily="34" charset="0"/>
                        </a:rPr>
                        <a:t>COLUMN HEADER</a:t>
                      </a:r>
                    </a:p>
                    <a:p>
                      <a:endParaRPr lang="en-US" sz="1400" b="1" i="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rgbClr val="0F3759"/>
                          </a:solidFill>
                          <a:latin typeface="Tahoma" panose="020B0604030504040204" pitchFamily="34" charset="0"/>
                          <a:ea typeface="Tahoma" panose="020B0604030504040204" pitchFamily="34" charset="0"/>
                          <a:cs typeface="Tahoma" panose="020B0604030504040204" pitchFamily="34" charset="0"/>
                        </a:rPr>
                        <a:t>COLUMN HEADER</a:t>
                      </a:r>
                    </a:p>
                    <a:p>
                      <a:endParaRPr lang="en-US" sz="1400" b="1" i="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extLst>
                  <a:ext uri="{0D108BD9-81ED-4DB2-BD59-A6C34878D82A}">
                    <a16:rowId xmlns:a16="http://schemas.microsoft.com/office/drawing/2014/main" val="1739040630"/>
                  </a:ext>
                </a:extLst>
              </a:tr>
              <a:tr h="914404">
                <a:tc>
                  <a:txBody>
                    <a:bodyPr/>
                    <a:lstStyle/>
                    <a:p>
                      <a:r>
                        <a:rPr lang="en-US" sz="1200" b="0" i="0">
                          <a:latin typeface="Tahoma" panose="020B0604030504040204" pitchFamily="34" charset="0"/>
                          <a:ea typeface="Tahoma" panose="020B0604030504040204" pitchFamily="34" charset="0"/>
                          <a:cs typeface="Tahoma" panose="020B0604030504040204" pitchFamily="34" charset="0"/>
                        </a:rPr>
                        <a:t>Column info</a:t>
                      </a: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Tahoma" panose="020B0604030504040204" pitchFamily="34" charset="0"/>
                          <a:ea typeface="Tahoma" panose="020B0604030504040204" pitchFamily="34" charset="0"/>
                          <a:cs typeface="Tahoma" panose="020B0604030504040204" pitchFamily="34" charset="0"/>
                        </a:rPr>
                        <a:t>Column info</a:t>
                      </a:r>
                    </a:p>
                    <a:p>
                      <a:endParaRPr lang="en-US" sz="1200" b="0" i="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Tahoma" panose="020B0604030504040204" pitchFamily="34" charset="0"/>
                          <a:ea typeface="Tahoma" panose="020B0604030504040204" pitchFamily="34" charset="0"/>
                          <a:cs typeface="Tahoma" panose="020B0604030504040204" pitchFamily="34" charset="0"/>
                        </a:rPr>
                        <a:t>Column info</a:t>
                      </a:r>
                    </a:p>
                    <a:p>
                      <a:endParaRPr lang="en-US" sz="1200" b="0" i="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Tahoma" panose="020B0604030504040204" pitchFamily="34" charset="0"/>
                          <a:ea typeface="Tahoma" panose="020B0604030504040204" pitchFamily="34" charset="0"/>
                          <a:cs typeface="Tahoma" panose="020B0604030504040204" pitchFamily="34" charset="0"/>
                        </a:rPr>
                        <a:t>Column info</a:t>
                      </a:r>
                    </a:p>
                    <a:p>
                      <a:endParaRPr lang="en-US" sz="1200" b="0" i="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extLst>
                  <a:ext uri="{0D108BD9-81ED-4DB2-BD59-A6C34878D82A}">
                    <a16:rowId xmlns:a16="http://schemas.microsoft.com/office/drawing/2014/main" val="1861705032"/>
                  </a:ext>
                </a:extLst>
              </a:tr>
              <a:tr h="981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Tahoma" panose="020B0604030504040204" pitchFamily="34" charset="0"/>
                          <a:ea typeface="Tahoma" panose="020B0604030504040204" pitchFamily="34" charset="0"/>
                          <a:cs typeface="Tahoma" panose="020B0604030504040204" pitchFamily="34" charset="0"/>
                        </a:rPr>
                        <a:t>Column info</a:t>
                      </a: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Tahoma" panose="020B0604030504040204" pitchFamily="34" charset="0"/>
                          <a:ea typeface="Tahoma" panose="020B0604030504040204" pitchFamily="34" charset="0"/>
                          <a:cs typeface="Tahoma" panose="020B0604030504040204" pitchFamily="34" charset="0"/>
                        </a:rPr>
                        <a:t>Column info</a:t>
                      </a:r>
                    </a:p>
                    <a:p>
                      <a:endParaRPr lang="en-US" sz="1200" b="0" i="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Tahoma" panose="020B0604030504040204" pitchFamily="34" charset="0"/>
                          <a:ea typeface="Tahoma" panose="020B0604030504040204" pitchFamily="34" charset="0"/>
                          <a:cs typeface="Tahoma" panose="020B0604030504040204" pitchFamily="34" charset="0"/>
                        </a:rPr>
                        <a:t>Column info</a:t>
                      </a:r>
                    </a:p>
                    <a:p>
                      <a:endParaRPr lang="en-US" sz="1200" b="0" i="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latin typeface="Tahoma" panose="020B0604030504040204" pitchFamily="34" charset="0"/>
                          <a:ea typeface="Tahoma" panose="020B0604030504040204" pitchFamily="34" charset="0"/>
                          <a:cs typeface="Tahoma" panose="020B0604030504040204" pitchFamily="34" charset="0"/>
                        </a:rPr>
                        <a:t>Column info</a:t>
                      </a:r>
                    </a:p>
                    <a:p>
                      <a:endParaRPr lang="en-US" sz="1200" b="0" i="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extLst>
                  <a:ext uri="{0D108BD9-81ED-4DB2-BD59-A6C34878D82A}">
                    <a16:rowId xmlns:a16="http://schemas.microsoft.com/office/drawing/2014/main" val="3363318896"/>
                  </a:ext>
                </a:extLst>
              </a:tr>
            </a:tbl>
          </a:graphicData>
        </a:graphic>
      </p:graphicFrame>
      <p:sp>
        <p:nvSpPr>
          <p:cNvPr id="4" name="Title 1">
            <a:extLst>
              <a:ext uri="{FF2B5EF4-FFF2-40B4-BE49-F238E27FC236}">
                <a16:creationId xmlns:a16="http://schemas.microsoft.com/office/drawing/2014/main" id="{267FC447-5C27-0E76-940B-4DCBB89BDC55}"/>
              </a:ext>
            </a:extLst>
          </p:cNvPr>
          <p:cNvSpPr txBox="1">
            <a:spLocks/>
          </p:cNvSpPr>
          <p:nvPr userDrawn="1"/>
        </p:nvSpPr>
        <p:spPr>
          <a:xfrm>
            <a:off x="788096" y="743706"/>
            <a:ext cx="10213580" cy="8317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rgbClr val="0F3759"/>
                </a:solidFill>
                <a:latin typeface="Arial" panose="020B0604020202020204" pitchFamily="34" charset="0"/>
                <a:cs typeface="Arial" panose="020B0604020202020204" pitchFamily="34" charset="0"/>
              </a:rPr>
              <a:t>Headline for table slide.</a:t>
            </a:r>
          </a:p>
        </p:txBody>
      </p:sp>
    </p:spTree>
    <p:extLst>
      <p:ext uri="{BB962C8B-B14F-4D97-AF65-F5344CB8AC3E}">
        <p14:creationId xmlns:p14="http://schemas.microsoft.com/office/powerpoint/2010/main" val="3382735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256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sclosure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627" y="785255"/>
            <a:ext cx="11419934" cy="784054"/>
          </a:xfrm>
          <a:prstGeom prst="rect">
            <a:avLst/>
          </a:prstGeom>
        </p:spPr>
        <p:txBody>
          <a:bodyPr/>
          <a:lstStyle>
            <a:lvl1pPr>
              <a:lnSpc>
                <a:spcPct val="120000"/>
              </a:lnSpc>
              <a:spcBef>
                <a:spcPts val="300"/>
              </a:spcBef>
              <a:spcAft>
                <a:spcPts val="500"/>
              </a:spcAft>
              <a:defRPr sz="4400" b="0">
                <a:latin typeface="Work Sans Light" pitchFamily="50" charset="0"/>
              </a:defRPr>
            </a:lvl1pPr>
          </a:lstStyle>
          <a:p>
            <a:r>
              <a:rPr lang="en-US" sz="4400" dirty="0">
                <a:solidFill>
                  <a:srgbClr val="0F3759"/>
                </a:solidFill>
                <a:latin typeface="Work Sans Light" pitchFamily="2" charset="77"/>
              </a:rPr>
              <a:t>Disclosure Statement</a:t>
            </a:r>
            <a:endParaRPr lang="en-US" dirty="0"/>
          </a:p>
        </p:txBody>
      </p:sp>
      <p:sp>
        <p:nvSpPr>
          <p:cNvPr id="6" name="Content Placeholder 5">
            <a:extLst>
              <a:ext uri="{FF2B5EF4-FFF2-40B4-BE49-F238E27FC236}">
                <a16:creationId xmlns:a16="http://schemas.microsoft.com/office/drawing/2014/main" id="{EB795C4D-31F2-0D58-2808-6C47AC71BC44}"/>
              </a:ext>
            </a:extLst>
          </p:cNvPr>
          <p:cNvSpPr>
            <a:spLocks noGrp="1"/>
          </p:cNvSpPr>
          <p:nvPr>
            <p:ph idx="1"/>
          </p:nvPr>
        </p:nvSpPr>
        <p:spPr>
          <a:xfrm>
            <a:off x="389626" y="1690244"/>
            <a:ext cx="11419935" cy="2585323"/>
          </a:xfrm>
          <a:prstGeom prst="rect">
            <a:avLst/>
          </a:prstGeom>
        </p:spPr>
        <p:txBody>
          <a:bodyPr wrap="square">
            <a:spAutoFit/>
          </a:bodyPr>
          <a:lstStyle>
            <a:lvl1pPr>
              <a:defRPr sz="2400"/>
            </a:lvl1pPr>
          </a:lstStyle>
          <a:p>
            <a:pPr marL="0" indent="0" defTabSz="1632775">
              <a:lnSpc>
                <a:spcPct val="100000"/>
              </a:lnSpc>
              <a:spcBef>
                <a:spcPts val="0"/>
              </a:spcBef>
              <a:buNone/>
            </a:pPr>
            <a:r>
              <a:rPr lang="en-US" sz="1800" dirty="0">
                <a:solidFill>
                  <a:srgbClr val="282828"/>
                </a:solidFill>
              </a:rPr>
              <a:t>It is the policy of the AAFP that all individuals in a position to control CME content disclose any relationships with ineligible companies upon nomination/invitation of participation. Disclosure documents are reviewed for potential relevant financial relationships. If relevant financial relationships are identified, mitigation strategies are agreed to prior to confirmation of participation. Only those participants who had no relevant financial relationships or who agreed to an identified mitigation process prior to their participation were involved in this CME activity. </a:t>
            </a:r>
            <a:br>
              <a:rPr lang="en-US" sz="1800" dirty="0">
                <a:solidFill>
                  <a:srgbClr val="282828"/>
                </a:solidFill>
              </a:rPr>
            </a:br>
            <a:br>
              <a:rPr lang="en-US" sz="1800" dirty="0">
                <a:solidFill>
                  <a:srgbClr val="282828"/>
                </a:solidFill>
              </a:rPr>
            </a:br>
            <a:r>
              <a:rPr lang="en-US" sz="1800" dirty="0">
                <a:solidFill>
                  <a:srgbClr val="282828"/>
                </a:solidFill>
              </a:rPr>
              <a:t>All individuals in a position to control content for this session have indicated they have no relevant financial relationships to disclose.</a:t>
            </a:r>
            <a:endParaRPr lang="en-US" sz="1800" dirty="0">
              <a:solidFill>
                <a:srgbClr val="282828"/>
              </a:solidFill>
              <a:latin typeface="Arial"/>
            </a:endParaRPr>
          </a:p>
        </p:txBody>
      </p:sp>
    </p:spTree>
    <p:extLst>
      <p:ext uri="{BB962C8B-B14F-4D97-AF65-F5344CB8AC3E}">
        <p14:creationId xmlns:p14="http://schemas.microsoft.com/office/powerpoint/2010/main" val="376791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6C43-924F-0CB6-021F-AD64742FF521}"/>
              </a:ext>
            </a:extLst>
          </p:cNvPr>
          <p:cNvSpPr>
            <a:spLocks noGrp="1"/>
          </p:cNvSpPr>
          <p:nvPr>
            <p:ph type="ctrTitle"/>
          </p:nvPr>
        </p:nvSpPr>
        <p:spPr>
          <a:xfrm>
            <a:off x="1524000" y="1122363"/>
            <a:ext cx="9144000" cy="2387600"/>
          </a:xfrm>
          <a:prstGeom prst="rect">
            <a:avLst/>
          </a:prstGeom>
        </p:spPr>
        <p:txBody>
          <a:bodyPr anchor="b"/>
          <a:lstStyle>
            <a:lvl1pPr algn="ct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4E57742-394C-A7AE-4FC3-1855C697CCF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290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0A19-04B1-AB43-A848-D72F191C299C}"/>
              </a:ext>
            </a:extLst>
          </p:cNvPr>
          <p:cNvSpPr>
            <a:spLocks noGrp="1"/>
          </p:cNvSpPr>
          <p:nvPr>
            <p:ph type="ctrTitle"/>
          </p:nvPr>
        </p:nvSpPr>
        <p:spPr>
          <a:xfrm>
            <a:off x="983004" y="4045853"/>
            <a:ext cx="10297477" cy="741418"/>
          </a:xfrm>
        </p:spPr>
        <p:txBody>
          <a:bodyPr anchor="b">
            <a:normAutofit/>
          </a:bodyPr>
          <a:lstStyle>
            <a:lvl1pPr algn="l">
              <a:defRPr sz="4000"/>
            </a:lvl1pPr>
          </a:lstStyle>
          <a:p>
            <a:r>
              <a:rPr lang="en-US"/>
              <a:t>Click to edit Master title style</a:t>
            </a:r>
          </a:p>
        </p:txBody>
      </p:sp>
      <p:sp>
        <p:nvSpPr>
          <p:cNvPr id="4" name="Date Placeholder 3">
            <a:extLst>
              <a:ext uri="{FF2B5EF4-FFF2-40B4-BE49-F238E27FC236}">
                <a16:creationId xmlns:a16="http://schemas.microsoft.com/office/drawing/2014/main" id="{34A3DF83-C42F-9A44-A403-154B7600F66F}"/>
              </a:ext>
            </a:extLst>
          </p:cNvPr>
          <p:cNvSpPr>
            <a:spLocks noGrp="1"/>
          </p:cNvSpPr>
          <p:nvPr>
            <p:ph type="dt" sz="half" idx="10"/>
          </p:nvPr>
        </p:nvSpPr>
        <p:spPr/>
        <p:txBody>
          <a:bodyPr/>
          <a:lstStyle/>
          <a:p>
            <a:fld id="{D18BB80C-6ACF-4AB1-87DB-AF05D3554CB3}" type="datetime1">
              <a:rPr lang="en-US" smtClean="0"/>
              <a:t>3/28/2026</a:t>
            </a:fld>
            <a:endParaRPr lang="en-US" dirty="0"/>
          </a:p>
        </p:txBody>
      </p:sp>
      <p:sp>
        <p:nvSpPr>
          <p:cNvPr id="5" name="Footer Placeholder 4">
            <a:extLst>
              <a:ext uri="{FF2B5EF4-FFF2-40B4-BE49-F238E27FC236}">
                <a16:creationId xmlns:a16="http://schemas.microsoft.com/office/drawing/2014/main" id="{8C5BB005-8095-E44C-9C24-7BCDB4A848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083FD2-7CA2-F442-A3A5-13E01680B41B}"/>
              </a:ext>
            </a:extLst>
          </p:cNvPr>
          <p:cNvSpPr>
            <a:spLocks noGrp="1"/>
          </p:cNvSpPr>
          <p:nvPr>
            <p:ph type="sldNum" sz="quarter" idx="12"/>
          </p:nvPr>
        </p:nvSpPr>
        <p:spPr/>
        <p:txBody>
          <a:bodyPr/>
          <a:lstStyle/>
          <a:p>
            <a:fld id="{3C343149-4D4A-094F-999B-38C643AFA5D5}" type="slidenum">
              <a:rPr lang="en-US" smtClean="0"/>
              <a:t>‹#›</a:t>
            </a:fld>
            <a:endParaRPr lang="en-US" dirty="0"/>
          </a:p>
        </p:txBody>
      </p:sp>
      <p:sp>
        <p:nvSpPr>
          <p:cNvPr id="8" name="Rectangle 7">
            <a:extLst>
              <a:ext uri="{FF2B5EF4-FFF2-40B4-BE49-F238E27FC236}">
                <a16:creationId xmlns:a16="http://schemas.microsoft.com/office/drawing/2014/main" id="{029E35EB-8B48-49CE-8672-8FD8966BD44A}"/>
              </a:ext>
            </a:extLst>
          </p:cNvPr>
          <p:cNvSpPr/>
          <p:nvPr userDrawn="1"/>
        </p:nvSpPr>
        <p:spPr>
          <a:xfrm>
            <a:off x="6788426" y="1384763"/>
            <a:ext cx="5393143" cy="1591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aphic 15">
            <a:extLst>
              <a:ext uri="{FF2B5EF4-FFF2-40B4-BE49-F238E27FC236}">
                <a16:creationId xmlns:a16="http://schemas.microsoft.com/office/drawing/2014/main" id="{13695D63-BB95-4F25-8B8F-30AC45E8DDF2}"/>
              </a:ext>
            </a:extLst>
          </p:cNvPr>
          <p:cNvGrpSpPr/>
          <p:nvPr userDrawn="1"/>
        </p:nvGrpSpPr>
        <p:grpSpPr>
          <a:xfrm>
            <a:off x="7239205" y="1906197"/>
            <a:ext cx="4261260" cy="773340"/>
            <a:chOff x="4381500" y="3117850"/>
            <a:chExt cx="3429000" cy="622300"/>
          </a:xfrm>
        </p:grpSpPr>
        <p:sp>
          <p:nvSpPr>
            <p:cNvPr id="10" name="Freeform 3">
              <a:extLst>
                <a:ext uri="{FF2B5EF4-FFF2-40B4-BE49-F238E27FC236}">
                  <a16:creationId xmlns:a16="http://schemas.microsoft.com/office/drawing/2014/main" id="{1533A0DE-5F3C-48AB-BF62-BE0A85720CC1}"/>
                </a:ext>
              </a:extLst>
            </p:cNvPr>
            <p:cNvSpPr/>
            <p:nvPr/>
          </p:nvSpPr>
          <p:spPr>
            <a:xfrm>
              <a:off x="4972978" y="3625118"/>
              <a:ext cx="71429" cy="109279"/>
            </a:xfrm>
            <a:custGeom>
              <a:avLst/>
              <a:gdLst>
                <a:gd name="connsiteX0" fmla="*/ 0 w 71429"/>
                <a:gd name="connsiteY0" fmla="*/ 0 h 109279"/>
                <a:gd name="connsiteX1" fmla="*/ 24126 w 71429"/>
                <a:gd name="connsiteY1" fmla="*/ 0 h 109279"/>
                <a:gd name="connsiteX2" fmla="*/ 24126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6" y="0"/>
                  </a:lnTo>
                  <a:lnTo>
                    <a:pt x="24126"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11" name="Freeform 4">
              <a:extLst>
                <a:ext uri="{FF2B5EF4-FFF2-40B4-BE49-F238E27FC236}">
                  <a16:creationId xmlns:a16="http://schemas.microsoft.com/office/drawing/2014/main" id="{4C535E72-715F-4ABF-9FF0-E3961AC14906}"/>
                </a:ext>
              </a:extLst>
            </p:cNvPr>
            <p:cNvSpPr/>
            <p:nvPr/>
          </p:nvSpPr>
          <p:spPr>
            <a:xfrm>
              <a:off x="5124196" y="3624930"/>
              <a:ext cx="106004" cy="109468"/>
            </a:xfrm>
            <a:custGeom>
              <a:avLst/>
              <a:gdLst>
                <a:gd name="connsiteX0" fmla="*/ 68010 w 106004"/>
                <a:gd name="connsiteY0" fmla="*/ 0 h 109468"/>
                <a:gd name="connsiteX1" fmla="*/ 106005 w 106004"/>
                <a:gd name="connsiteY1" fmla="*/ 109468 h 109468"/>
                <a:gd name="connsiteX2" fmla="*/ 82258 w 106004"/>
                <a:gd name="connsiteY2" fmla="*/ 109468 h 109468"/>
                <a:gd name="connsiteX3" fmla="*/ 74279 w 106004"/>
                <a:gd name="connsiteY3" fmla="*/ 85802 h 109468"/>
                <a:gd name="connsiteX4" fmla="*/ 30965 w 106004"/>
                <a:gd name="connsiteY4" fmla="*/ 85802 h 109468"/>
                <a:gd name="connsiteX5" fmla="*/ 22702 w 106004"/>
                <a:gd name="connsiteY5" fmla="*/ 109468 h 109468"/>
                <a:gd name="connsiteX6" fmla="*/ 0 w 106004"/>
                <a:gd name="connsiteY6" fmla="*/ 109468 h 109468"/>
                <a:gd name="connsiteX7" fmla="*/ 39799 w 106004"/>
                <a:gd name="connsiteY7" fmla="*/ 0 h 109468"/>
                <a:gd name="connsiteX8" fmla="*/ 68580 w 106004"/>
                <a:gd name="connsiteY8" fmla="*/ 68170 h 109468"/>
                <a:gd name="connsiteX9" fmla="*/ 53287 w 106004"/>
                <a:gd name="connsiteY9" fmla="*/ 21498 h 109468"/>
                <a:gd name="connsiteX10" fmla="*/ 36950 w 106004"/>
                <a:gd name="connsiteY10" fmla="*/ 68170 h 10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4" h="109468">
                  <a:moveTo>
                    <a:pt x="68010" y="0"/>
                  </a:moveTo>
                  <a:lnTo>
                    <a:pt x="106005" y="109468"/>
                  </a:lnTo>
                  <a:lnTo>
                    <a:pt x="82258" y="109468"/>
                  </a:lnTo>
                  <a:lnTo>
                    <a:pt x="74279" y="85802"/>
                  </a:lnTo>
                  <a:lnTo>
                    <a:pt x="30965" y="85802"/>
                  </a:lnTo>
                  <a:lnTo>
                    <a:pt x="22702" y="109468"/>
                  </a:lnTo>
                  <a:lnTo>
                    <a:pt x="0" y="109468"/>
                  </a:lnTo>
                  <a:lnTo>
                    <a:pt x="39799" y="0"/>
                  </a:lnTo>
                  <a:close/>
                  <a:moveTo>
                    <a:pt x="68580" y="68170"/>
                  </a:moveTo>
                  <a:lnTo>
                    <a:pt x="53287" y="21498"/>
                  </a:lnTo>
                  <a:lnTo>
                    <a:pt x="36950" y="68170"/>
                  </a:lnTo>
                  <a:close/>
                </a:path>
              </a:pathLst>
            </a:custGeom>
            <a:solidFill>
              <a:srgbClr val="8F9090"/>
            </a:solidFill>
            <a:ln w="9499" cap="flat">
              <a:noFill/>
              <a:prstDash val="solid"/>
              <a:miter/>
            </a:ln>
          </p:spPr>
          <p:txBody>
            <a:bodyPr rtlCol="0" anchor="ctr"/>
            <a:lstStyle/>
            <a:p>
              <a:endParaRPr lang="en-US" dirty="0"/>
            </a:p>
          </p:txBody>
        </p:sp>
        <p:sp>
          <p:nvSpPr>
            <p:cNvPr id="12" name="Freeform 5">
              <a:extLst>
                <a:ext uri="{FF2B5EF4-FFF2-40B4-BE49-F238E27FC236}">
                  <a16:creationId xmlns:a16="http://schemas.microsoft.com/office/drawing/2014/main" id="{FC18F5EF-6BE3-4D0C-8C0C-C2FC4AEA8ADD}"/>
                </a:ext>
              </a:extLst>
            </p:cNvPr>
            <p:cNvSpPr/>
            <p:nvPr/>
          </p:nvSpPr>
          <p:spPr>
            <a:xfrm>
              <a:off x="5300775" y="3625401"/>
              <a:ext cx="149508" cy="109279"/>
            </a:xfrm>
            <a:custGeom>
              <a:avLst/>
              <a:gdLst>
                <a:gd name="connsiteX0" fmla="*/ 24411 w 149508"/>
                <a:gd name="connsiteY0" fmla="*/ 0 h 109279"/>
                <a:gd name="connsiteX1" fmla="*/ 41509 w 149508"/>
                <a:gd name="connsiteY1" fmla="*/ 81936 h 109279"/>
                <a:gd name="connsiteX2" fmla="*/ 63071 w 149508"/>
                <a:gd name="connsiteY2" fmla="*/ 0 h 109279"/>
                <a:gd name="connsiteX3" fmla="*/ 89762 w 149508"/>
                <a:gd name="connsiteY3" fmla="*/ 0 h 109279"/>
                <a:gd name="connsiteX4" fmla="*/ 109139 w 149508"/>
                <a:gd name="connsiteY4" fmla="*/ 81936 h 109279"/>
                <a:gd name="connsiteX5" fmla="*/ 126902 w 149508"/>
                <a:gd name="connsiteY5" fmla="*/ 0 h 109279"/>
                <a:gd name="connsiteX6" fmla="*/ 149508 w 149508"/>
                <a:gd name="connsiteY6" fmla="*/ 0 h 109279"/>
                <a:gd name="connsiteX7" fmla="*/ 121487 w 149508"/>
                <a:gd name="connsiteY7" fmla="*/ 109280 h 109279"/>
                <a:gd name="connsiteX8" fmla="*/ 95271 w 149508"/>
                <a:gd name="connsiteY8" fmla="*/ 109280 h 109279"/>
                <a:gd name="connsiteX9" fmla="*/ 75229 w 149508"/>
                <a:gd name="connsiteY9" fmla="*/ 25741 h 109279"/>
                <a:gd name="connsiteX10" fmla="*/ 53762 w 149508"/>
                <a:gd name="connsiteY10" fmla="*/ 109280 h 109279"/>
                <a:gd name="connsiteX11" fmla="*/ 26881 w 149508"/>
                <a:gd name="connsiteY11" fmla="*/ 109280 h 109279"/>
                <a:gd name="connsiteX12" fmla="*/ 0 w 149508"/>
                <a:gd name="connsiteY12" fmla="*/ 0 h 109279"/>
                <a:gd name="connsiteX13" fmla="*/ 24411 w 149508"/>
                <a:gd name="connsiteY13"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08" h="109279">
                  <a:moveTo>
                    <a:pt x="24411" y="0"/>
                  </a:moveTo>
                  <a:lnTo>
                    <a:pt x="41509" y="81936"/>
                  </a:lnTo>
                  <a:lnTo>
                    <a:pt x="63071" y="0"/>
                  </a:lnTo>
                  <a:lnTo>
                    <a:pt x="89762" y="0"/>
                  </a:lnTo>
                  <a:lnTo>
                    <a:pt x="109139" y="81936"/>
                  </a:lnTo>
                  <a:lnTo>
                    <a:pt x="126902" y="0"/>
                  </a:lnTo>
                  <a:lnTo>
                    <a:pt x="149508" y="0"/>
                  </a:lnTo>
                  <a:lnTo>
                    <a:pt x="121487" y="109280"/>
                  </a:lnTo>
                  <a:lnTo>
                    <a:pt x="95271" y="109280"/>
                  </a:lnTo>
                  <a:lnTo>
                    <a:pt x="75229" y="25741"/>
                  </a:lnTo>
                  <a:lnTo>
                    <a:pt x="53762" y="109280"/>
                  </a:lnTo>
                  <a:lnTo>
                    <a:pt x="26881" y="109280"/>
                  </a:lnTo>
                  <a:lnTo>
                    <a:pt x="0" y="0"/>
                  </a:lnTo>
                  <a:lnTo>
                    <a:pt x="24411" y="0"/>
                  </a:lnTo>
                  <a:close/>
                </a:path>
              </a:pathLst>
            </a:custGeom>
            <a:solidFill>
              <a:srgbClr val="8F9090"/>
            </a:solidFill>
            <a:ln w="9499" cap="flat">
              <a:noFill/>
              <a:prstDash val="solid"/>
              <a:miter/>
            </a:ln>
          </p:spPr>
          <p:txBody>
            <a:bodyPr rtlCol="0" anchor="ctr"/>
            <a:lstStyle/>
            <a:p>
              <a:endParaRPr lang="en-US" dirty="0"/>
            </a:p>
          </p:txBody>
        </p:sp>
        <p:sp>
          <p:nvSpPr>
            <p:cNvPr id="13" name="Freeform 6">
              <a:extLst>
                <a:ext uri="{FF2B5EF4-FFF2-40B4-BE49-F238E27FC236}">
                  <a16:creationId xmlns:a16="http://schemas.microsoft.com/office/drawing/2014/main" id="{959EBDF0-5748-4A2B-8EBC-8CC3A33D9FA8}"/>
                </a:ext>
              </a:extLst>
            </p:cNvPr>
            <p:cNvSpPr/>
            <p:nvPr/>
          </p:nvSpPr>
          <p:spPr>
            <a:xfrm>
              <a:off x="5652239" y="3621888"/>
              <a:ext cx="103832" cy="115105"/>
            </a:xfrm>
            <a:custGeom>
              <a:avLst/>
              <a:gdLst>
                <a:gd name="connsiteX0" fmla="*/ 78348 w 103832"/>
                <a:gd name="connsiteY0" fmla="*/ 36702 h 115105"/>
                <a:gd name="connsiteX1" fmla="*/ 75309 w 103832"/>
                <a:gd name="connsiteY1" fmla="*/ 25670 h 115105"/>
                <a:gd name="connsiteX2" fmla="*/ 56881 w 103832"/>
                <a:gd name="connsiteY2" fmla="*/ 17185 h 115105"/>
                <a:gd name="connsiteX3" fmla="*/ 24681 w 103832"/>
                <a:gd name="connsiteY3" fmla="*/ 58860 h 115105"/>
                <a:gd name="connsiteX4" fmla="*/ 34180 w 103832"/>
                <a:gd name="connsiteY4" fmla="*/ 88278 h 115105"/>
                <a:gd name="connsiteX5" fmla="*/ 60111 w 103832"/>
                <a:gd name="connsiteY5" fmla="*/ 97706 h 115105"/>
                <a:gd name="connsiteX6" fmla="*/ 78158 w 103832"/>
                <a:gd name="connsiteY6" fmla="*/ 95538 h 115105"/>
                <a:gd name="connsiteX7" fmla="*/ 78158 w 103832"/>
                <a:gd name="connsiteY7" fmla="*/ 72532 h 115105"/>
                <a:gd name="connsiteX8" fmla="*/ 56787 w 103832"/>
                <a:gd name="connsiteY8" fmla="*/ 72532 h 115105"/>
                <a:gd name="connsiteX9" fmla="*/ 56787 w 103832"/>
                <a:gd name="connsiteY9" fmla="*/ 54334 h 115105"/>
                <a:gd name="connsiteX10" fmla="*/ 101810 w 103832"/>
                <a:gd name="connsiteY10" fmla="*/ 54334 h 115105"/>
                <a:gd name="connsiteX11" fmla="*/ 101810 w 103832"/>
                <a:gd name="connsiteY11" fmla="*/ 109021 h 115105"/>
                <a:gd name="connsiteX12" fmla="*/ 61536 w 103832"/>
                <a:gd name="connsiteY12" fmla="*/ 115056 h 115105"/>
                <a:gd name="connsiteX13" fmla="*/ 14708 w 103832"/>
                <a:gd name="connsiteY13" fmla="*/ 100535 h 115105"/>
                <a:gd name="connsiteX14" fmla="*/ 80 w 103832"/>
                <a:gd name="connsiteY14" fmla="*/ 59614 h 115105"/>
                <a:gd name="connsiteX15" fmla="*/ 57926 w 103832"/>
                <a:gd name="connsiteY15" fmla="*/ 118 h 115105"/>
                <a:gd name="connsiteX16" fmla="*/ 95921 w 103832"/>
                <a:gd name="connsiteY16" fmla="*/ 13884 h 115105"/>
                <a:gd name="connsiteX17" fmla="*/ 103805 w 103832"/>
                <a:gd name="connsiteY17" fmla="*/ 36702 h 1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32" h="115105">
                  <a:moveTo>
                    <a:pt x="78348" y="36702"/>
                  </a:moveTo>
                  <a:cubicBezTo>
                    <a:pt x="78402" y="32814"/>
                    <a:pt x="77348" y="28990"/>
                    <a:pt x="75309" y="25670"/>
                  </a:cubicBezTo>
                  <a:cubicBezTo>
                    <a:pt x="71022" y="19912"/>
                    <a:pt x="64079" y="16714"/>
                    <a:pt x="56881" y="17185"/>
                  </a:cubicBezTo>
                  <a:cubicBezTo>
                    <a:pt x="30000" y="17185"/>
                    <a:pt x="24681" y="41982"/>
                    <a:pt x="24681" y="58860"/>
                  </a:cubicBezTo>
                  <a:cubicBezTo>
                    <a:pt x="24173" y="69482"/>
                    <a:pt x="27546" y="79928"/>
                    <a:pt x="34180" y="88278"/>
                  </a:cubicBezTo>
                  <a:cubicBezTo>
                    <a:pt x="40896" y="95222"/>
                    <a:pt x="50465" y="98702"/>
                    <a:pt x="60111" y="97706"/>
                  </a:cubicBezTo>
                  <a:cubicBezTo>
                    <a:pt x="66208" y="98024"/>
                    <a:pt x="72314" y="97291"/>
                    <a:pt x="78158" y="95538"/>
                  </a:cubicBezTo>
                  <a:lnTo>
                    <a:pt x="78158" y="72532"/>
                  </a:lnTo>
                  <a:lnTo>
                    <a:pt x="56787" y="72532"/>
                  </a:lnTo>
                  <a:lnTo>
                    <a:pt x="56787" y="54334"/>
                  </a:lnTo>
                  <a:lnTo>
                    <a:pt x="101810" y="54334"/>
                  </a:lnTo>
                  <a:lnTo>
                    <a:pt x="101810" y="109021"/>
                  </a:lnTo>
                  <a:cubicBezTo>
                    <a:pt x="88859" y="113416"/>
                    <a:pt x="75217" y="115461"/>
                    <a:pt x="61536" y="115056"/>
                  </a:cubicBezTo>
                  <a:cubicBezTo>
                    <a:pt x="36364" y="115055"/>
                    <a:pt x="23541" y="109021"/>
                    <a:pt x="14708" y="100535"/>
                  </a:cubicBezTo>
                  <a:cubicBezTo>
                    <a:pt x="4542" y="89369"/>
                    <a:pt x="-722" y="74643"/>
                    <a:pt x="80" y="59614"/>
                  </a:cubicBezTo>
                  <a:cubicBezTo>
                    <a:pt x="80" y="20862"/>
                    <a:pt x="24491" y="118"/>
                    <a:pt x="57926" y="118"/>
                  </a:cubicBezTo>
                  <a:cubicBezTo>
                    <a:pt x="71985" y="-850"/>
                    <a:pt x="85796" y="4154"/>
                    <a:pt x="95921" y="13884"/>
                  </a:cubicBezTo>
                  <a:cubicBezTo>
                    <a:pt x="101331" y="20244"/>
                    <a:pt x="104143" y="28385"/>
                    <a:pt x="103805" y="36702"/>
                  </a:cubicBezTo>
                  <a:close/>
                </a:path>
              </a:pathLst>
            </a:custGeom>
            <a:solidFill>
              <a:srgbClr val="8F9090"/>
            </a:solidFill>
            <a:ln w="9499" cap="flat">
              <a:noFill/>
              <a:prstDash val="solid"/>
              <a:miter/>
            </a:ln>
          </p:spPr>
          <p:txBody>
            <a:bodyPr rtlCol="0" anchor="ctr"/>
            <a:lstStyle/>
            <a:p>
              <a:endParaRPr lang="en-US" dirty="0"/>
            </a:p>
          </p:txBody>
        </p:sp>
        <p:sp>
          <p:nvSpPr>
            <p:cNvPr id="14" name="Freeform 7">
              <a:extLst>
                <a:ext uri="{FF2B5EF4-FFF2-40B4-BE49-F238E27FC236}">
                  <a16:creationId xmlns:a16="http://schemas.microsoft.com/office/drawing/2014/main" id="{4CADBD07-479E-4E76-A749-9AB5ACBCA1F3}"/>
                </a:ext>
              </a:extLst>
            </p:cNvPr>
            <p:cNvSpPr/>
            <p:nvPr/>
          </p:nvSpPr>
          <p:spPr>
            <a:xfrm>
              <a:off x="5850175" y="3624548"/>
              <a:ext cx="88907" cy="110226"/>
            </a:xfrm>
            <a:custGeom>
              <a:avLst/>
              <a:gdLst>
                <a:gd name="connsiteX0" fmla="*/ 0 w 88907"/>
                <a:gd name="connsiteY0" fmla="*/ 476 h 110226"/>
                <a:gd name="connsiteX1" fmla="*/ 42269 w 88907"/>
                <a:gd name="connsiteY1" fmla="*/ 476 h 110226"/>
                <a:gd name="connsiteX2" fmla="*/ 75704 w 88907"/>
                <a:gd name="connsiteY2" fmla="*/ 7924 h 110226"/>
                <a:gd name="connsiteX3" fmla="*/ 85203 w 88907"/>
                <a:gd name="connsiteY3" fmla="*/ 28951 h 110226"/>
                <a:gd name="connsiteX4" fmla="*/ 62406 w 88907"/>
                <a:gd name="connsiteY4" fmla="*/ 55728 h 110226"/>
                <a:gd name="connsiteX5" fmla="*/ 82258 w 88907"/>
                <a:gd name="connsiteY5" fmla="*/ 80903 h 110226"/>
                <a:gd name="connsiteX6" fmla="*/ 85583 w 88907"/>
                <a:gd name="connsiteY6" fmla="*/ 102118 h 110226"/>
                <a:gd name="connsiteX7" fmla="*/ 88907 w 88907"/>
                <a:gd name="connsiteY7" fmla="*/ 109944 h 110226"/>
                <a:gd name="connsiteX8" fmla="*/ 62406 w 88907"/>
                <a:gd name="connsiteY8" fmla="*/ 109944 h 110226"/>
                <a:gd name="connsiteX9" fmla="*/ 56422 w 88907"/>
                <a:gd name="connsiteY9" fmla="*/ 72229 h 110226"/>
                <a:gd name="connsiteX10" fmla="*/ 44549 w 88907"/>
                <a:gd name="connsiteY10" fmla="*/ 66006 h 110226"/>
                <a:gd name="connsiteX11" fmla="*/ 24412 w 88907"/>
                <a:gd name="connsiteY11" fmla="*/ 66006 h 110226"/>
                <a:gd name="connsiteX12" fmla="*/ 24412 w 88907"/>
                <a:gd name="connsiteY12" fmla="*/ 110227 h 110226"/>
                <a:gd name="connsiteX13" fmla="*/ 285 w 88907"/>
                <a:gd name="connsiteY13" fmla="*/ 110227 h 110226"/>
                <a:gd name="connsiteX14" fmla="*/ 23367 w 88907"/>
                <a:gd name="connsiteY14" fmla="*/ 48280 h 110226"/>
                <a:gd name="connsiteX15" fmla="*/ 42364 w 88907"/>
                <a:gd name="connsiteY15" fmla="*/ 48280 h 110226"/>
                <a:gd name="connsiteX16" fmla="*/ 54427 w 88907"/>
                <a:gd name="connsiteY16" fmla="*/ 45262 h 110226"/>
                <a:gd name="connsiteX17" fmla="*/ 60506 w 88907"/>
                <a:gd name="connsiteY17" fmla="*/ 32533 h 110226"/>
                <a:gd name="connsiteX18" fmla="*/ 54712 w 88907"/>
                <a:gd name="connsiteY18" fmla="*/ 20276 h 110226"/>
                <a:gd name="connsiteX19" fmla="*/ 39134 w 88907"/>
                <a:gd name="connsiteY19" fmla="*/ 17730 h 110226"/>
                <a:gd name="connsiteX20" fmla="*/ 23272 w 88907"/>
                <a:gd name="connsiteY20" fmla="*/ 17730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07" h="110226">
                  <a:moveTo>
                    <a:pt x="0" y="476"/>
                  </a:moveTo>
                  <a:lnTo>
                    <a:pt x="42269" y="476"/>
                  </a:lnTo>
                  <a:cubicBezTo>
                    <a:pt x="53956" y="-1168"/>
                    <a:pt x="65845" y="1481"/>
                    <a:pt x="75704" y="7924"/>
                  </a:cubicBezTo>
                  <a:cubicBezTo>
                    <a:pt x="81794" y="13233"/>
                    <a:pt x="85260" y="20906"/>
                    <a:pt x="85203" y="28951"/>
                  </a:cubicBezTo>
                  <a:cubicBezTo>
                    <a:pt x="85127" y="42174"/>
                    <a:pt x="75528" y="53449"/>
                    <a:pt x="62406" y="55728"/>
                  </a:cubicBezTo>
                  <a:cubicBezTo>
                    <a:pt x="79029" y="57237"/>
                    <a:pt x="80263" y="66666"/>
                    <a:pt x="82258" y="80903"/>
                  </a:cubicBezTo>
                  <a:cubicBezTo>
                    <a:pt x="83006" y="88026"/>
                    <a:pt x="84116" y="95106"/>
                    <a:pt x="85583" y="102118"/>
                  </a:cubicBezTo>
                  <a:cubicBezTo>
                    <a:pt x="86099" y="104937"/>
                    <a:pt x="87234" y="107609"/>
                    <a:pt x="88907" y="109944"/>
                  </a:cubicBezTo>
                  <a:lnTo>
                    <a:pt x="62406" y="109944"/>
                  </a:lnTo>
                  <a:cubicBezTo>
                    <a:pt x="61361" y="103909"/>
                    <a:pt x="57942" y="76189"/>
                    <a:pt x="56422" y="72229"/>
                  </a:cubicBezTo>
                  <a:cubicBezTo>
                    <a:pt x="54237" y="66006"/>
                    <a:pt x="48443" y="66006"/>
                    <a:pt x="44549" y="66006"/>
                  </a:cubicBezTo>
                  <a:lnTo>
                    <a:pt x="24412" y="66006"/>
                  </a:lnTo>
                  <a:lnTo>
                    <a:pt x="24412" y="110227"/>
                  </a:lnTo>
                  <a:lnTo>
                    <a:pt x="285" y="110227"/>
                  </a:lnTo>
                  <a:close/>
                  <a:moveTo>
                    <a:pt x="23367" y="48280"/>
                  </a:moveTo>
                  <a:lnTo>
                    <a:pt x="42364" y="48280"/>
                  </a:lnTo>
                  <a:cubicBezTo>
                    <a:pt x="46612" y="48646"/>
                    <a:pt x="50861" y="47584"/>
                    <a:pt x="54427" y="45262"/>
                  </a:cubicBezTo>
                  <a:cubicBezTo>
                    <a:pt x="58434" y="42266"/>
                    <a:pt x="60706" y="37509"/>
                    <a:pt x="60506" y="32533"/>
                  </a:cubicBezTo>
                  <a:cubicBezTo>
                    <a:pt x="60872" y="27722"/>
                    <a:pt x="58674" y="23071"/>
                    <a:pt x="54712" y="20276"/>
                  </a:cubicBezTo>
                  <a:cubicBezTo>
                    <a:pt x="49908" y="17853"/>
                    <a:pt x="44467" y="16964"/>
                    <a:pt x="39134" y="17730"/>
                  </a:cubicBezTo>
                  <a:lnTo>
                    <a:pt x="23272" y="17730"/>
                  </a:lnTo>
                  <a:close/>
                </a:path>
              </a:pathLst>
            </a:custGeom>
            <a:solidFill>
              <a:srgbClr val="8F9090"/>
            </a:solidFill>
            <a:ln w="9499" cap="flat">
              <a:noFill/>
              <a:prstDash val="solid"/>
              <a:miter/>
            </a:ln>
          </p:spPr>
          <p:txBody>
            <a:bodyPr rtlCol="0" anchor="ctr"/>
            <a:lstStyle/>
            <a:p>
              <a:endParaRPr lang="en-US" dirty="0"/>
            </a:p>
          </p:txBody>
        </p:sp>
        <p:sp>
          <p:nvSpPr>
            <p:cNvPr id="15" name="Freeform 8">
              <a:extLst>
                <a:ext uri="{FF2B5EF4-FFF2-40B4-BE49-F238E27FC236}">
                  <a16:creationId xmlns:a16="http://schemas.microsoft.com/office/drawing/2014/main" id="{8A24E3A6-A942-48C1-BA79-56E6CF035D54}"/>
                </a:ext>
              </a:extLst>
            </p:cNvPr>
            <p:cNvSpPr/>
            <p:nvPr/>
          </p:nvSpPr>
          <p:spPr>
            <a:xfrm>
              <a:off x="6023835" y="3622478"/>
              <a:ext cx="105818" cy="114590"/>
            </a:xfrm>
            <a:custGeom>
              <a:avLst/>
              <a:gdLst>
                <a:gd name="connsiteX0" fmla="*/ 52977 w 105818"/>
                <a:gd name="connsiteY0" fmla="*/ 188 h 114590"/>
                <a:gd name="connsiteX1" fmla="*/ 91731 w 105818"/>
                <a:gd name="connsiteY1" fmla="*/ 14992 h 114590"/>
                <a:gd name="connsiteX2" fmla="*/ 105789 w 105818"/>
                <a:gd name="connsiteY2" fmla="*/ 56195 h 114590"/>
                <a:gd name="connsiteX3" fmla="*/ 91921 w 105818"/>
                <a:gd name="connsiteY3" fmla="*/ 99002 h 114590"/>
                <a:gd name="connsiteX4" fmla="*/ 52692 w 105818"/>
                <a:gd name="connsiteY4" fmla="*/ 114560 h 114590"/>
                <a:gd name="connsiteX5" fmla="*/ 13653 w 105818"/>
                <a:gd name="connsiteY5" fmla="*/ 99568 h 114590"/>
                <a:gd name="connsiteX6" fmla="*/ 70 w 105818"/>
                <a:gd name="connsiteY6" fmla="*/ 58647 h 114590"/>
                <a:gd name="connsiteX7" fmla="*/ 52977 w 105818"/>
                <a:gd name="connsiteY7" fmla="*/ 0 h 114590"/>
                <a:gd name="connsiteX8" fmla="*/ 33030 w 105818"/>
                <a:gd name="connsiteY8" fmla="*/ 88442 h 114590"/>
                <a:gd name="connsiteX9" fmla="*/ 52977 w 105818"/>
                <a:gd name="connsiteY9" fmla="*/ 97211 h 114590"/>
                <a:gd name="connsiteX10" fmla="*/ 73589 w 105818"/>
                <a:gd name="connsiteY10" fmla="*/ 87028 h 114590"/>
                <a:gd name="connsiteX11" fmla="*/ 81093 w 105818"/>
                <a:gd name="connsiteY11" fmla="*/ 55724 h 114590"/>
                <a:gd name="connsiteX12" fmla="*/ 78339 w 105818"/>
                <a:gd name="connsiteY12" fmla="*/ 36207 h 114590"/>
                <a:gd name="connsiteX13" fmla="*/ 53167 w 105818"/>
                <a:gd name="connsiteY13" fmla="*/ 16783 h 114590"/>
                <a:gd name="connsiteX14" fmla="*/ 32840 w 105818"/>
                <a:gd name="connsiteY14" fmla="*/ 26212 h 114590"/>
                <a:gd name="connsiteX15" fmla="*/ 32840 w 105818"/>
                <a:gd name="connsiteY15" fmla="*/ 88631 h 1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818" h="114590">
                  <a:moveTo>
                    <a:pt x="52977" y="188"/>
                  </a:moveTo>
                  <a:cubicBezTo>
                    <a:pt x="67424" y="-544"/>
                    <a:pt x="81506" y="4835"/>
                    <a:pt x="91731" y="14992"/>
                  </a:cubicBezTo>
                  <a:cubicBezTo>
                    <a:pt x="101199" y="26633"/>
                    <a:pt x="106182" y="41239"/>
                    <a:pt x="105789" y="56195"/>
                  </a:cubicBezTo>
                  <a:cubicBezTo>
                    <a:pt x="106246" y="71620"/>
                    <a:pt x="101350" y="86733"/>
                    <a:pt x="91921" y="99002"/>
                  </a:cubicBezTo>
                  <a:cubicBezTo>
                    <a:pt x="81621" y="109419"/>
                    <a:pt x="67388" y="115064"/>
                    <a:pt x="52692" y="114560"/>
                  </a:cubicBezTo>
                  <a:cubicBezTo>
                    <a:pt x="38166" y="115047"/>
                    <a:pt x="24067" y="109632"/>
                    <a:pt x="13653" y="99568"/>
                  </a:cubicBezTo>
                  <a:cubicBezTo>
                    <a:pt x="4191" y="88060"/>
                    <a:pt x="-648" y="73484"/>
                    <a:pt x="70" y="58647"/>
                  </a:cubicBezTo>
                  <a:cubicBezTo>
                    <a:pt x="70" y="29606"/>
                    <a:pt x="13368" y="0"/>
                    <a:pt x="52977" y="0"/>
                  </a:cubicBezTo>
                  <a:moveTo>
                    <a:pt x="33030" y="88442"/>
                  </a:moveTo>
                  <a:cubicBezTo>
                    <a:pt x="37724" y="94567"/>
                    <a:pt x="45253" y="97877"/>
                    <a:pt x="52977" y="97211"/>
                  </a:cubicBezTo>
                  <a:cubicBezTo>
                    <a:pt x="61213" y="97846"/>
                    <a:pt x="69134" y="93933"/>
                    <a:pt x="73589" y="87028"/>
                  </a:cubicBezTo>
                  <a:cubicBezTo>
                    <a:pt x="79311" y="77622"/>
                    <a:pt x="81934" y="66680"/>
                    <a:pt x="81093" y="55724"/>
                  </a:cubicBezTo>
                  <a:cubicBezTo>
                    <a:pt x="81208" y="49116"/>
                    <a:pt x="80278" y="42530"/>
                    <a:pt x="78339" y="36207"/>
                  </a:cubicBezTo>
                  <a:cubicBezTo>
                    <a:pt x="75577" y="24672"/>
                    <a:pt x="65109" y="16595"/>
                    <a:pt x="53167" y="16783"/>
                  </a:cubicBezTo>
                  <a:cubicBezTo>
                    <a:pt x="45274" y="16574"/>
                    <a:pt x="37743" y="20068"/>
                    <a:pt x="32840" y="26212"/>
                  </a:cubicBezTo>
                  <a:cubicBezTo>
                    <a:pt x="21949" y="45614"/>
                    <a:pt x="21949" y="69229"/>
                    <a:pt x="32840" y="88631"/>
                  </a:cubicBezTo>
                </a:path>
              </a:pathLst>
            </a:custGeom>
            <a:solidFill>
              <a:srgbClr val="8F9090"/>
            </a:solidFill>
            <a:ln w="9499" cap="flat">
              <a:noFill/>
              <a:prstDash val="solid"/>
              <a:miter/>
            </a:ln>
          </p:spPr>
          <p:txBody>
            <a:bodyPr rtlCol="0" anchor="ctr"/>
            <a:lstStyle/>
            <a:p>
              <a:endParaRPr lang="en-US" dirty="0"/>
            </a:p>
          </p:txBody>
        </p:sp>
        <p:sp>
          <p:nvSpPr>
            <p:cNvPr id="16" name="Freeform 9">
              <a:extLst>
                <a:ext uri="{FF2B5EF4-FFF2-40B4-BE49-F238E27FC236}">
                  <a16:creationId xmlns:a16="http://schemas.microsoft.com/office/drawing/2014/main" id="{17897B50-BCB9-4A8C-B524-271A0AA1210C}"/>
                </a:ext>
              </a:extLst>
            </p:cNvPr>
            <p:cNvSpPr/>
            <p:nvPr/>
          </p:nvSpPr>
          <p:spPr>
            <a:xfrm>
              <a:off x="6223155" y="3625212"/>
              <a:ext cx="95682" cy="111259"/>
            </a:xfrm>
            <a:custGeom>
              <a:avLst/>
              <a:gdLst>
                <a:gd name="connsiteX0" fmla="*/ 23873 w 95682"/>
                <a:gd name="connsiteY0" fmla="*/ 94 h 111259"/>
                <a:gd name="connsiteX1" fmla="*/ 23873 w 95682"/>
                <a:gd name="connsiteY1" fmla="*/ 66756 h 111259"/>
                <a:gd name="connsiteX2" fmla="*/ 47809 w 95682"/>
                <a:gd name="connsiteY2" fmla="*/ 93722 h 111259"/>
                <a:gd name="connsiteX3" fmla="*/ 69181 w 95682"/>
                <a:gd name="connsiteY3" fmla="*/ 84293 h 111259"/>
                <a:gd name="connsiteX4" fmla="*/ 72696 w 95682"/>
                <a:gd name="connsiteY4" fmla="*/ 65436 h 111259"/>
                <a:gd name="connsiteX5" fmla="*/ 72696 w 95682"/>
                <a:gd name="connsiteY5" fmla="*/ 0 h 111259"/>
                <a:gd name="connsiteX6" fmla="*/ 95682 w 95682"/>
                <a:gd name="connsiteY6" fmla="*/ 0 h 111259"/>
                <a:gd name="connsiteX7" fmla="*/ 95682 w 95682"/>
                <a:gd name="connsiteY7" fmla="*/ 68265 h 111259"/>
                <a:gd name="connsiteX8" fmla="*/ 47334 w 95682"/>
                <a:gd name="connsiteY8" fmla="*/ 111260 h 111259"/>
                <a:gd name="connsiteX9" fmla="*/ 5825 w 95682"/>
                <a:gd name="connsiteY9" fmla="*/ 92402 h 111259"/>
                <a:gd name="connsiteX10" fmla="*/ 221 w 95682"/>
                <a:gd name="connsiteY10" fmla="*/ 65436 h 111259"/>
                <a:gd name="connsiteX11" fmla="*/ 221 w 95682"/>
                <a:gd name="connsiteY11" fmla="*/ 0 h 11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82" h="111259">
                  <a:moveTo>
                    <a:pt x="23873" y="94"/>
                  </a:moveTo>
                  <a:lnTo>
                    <a:pt x="23873" y="66756"/>
                  </a:lnTo>
                  <a:cubicBezTo>
                    <a:pt x="23873" y="78730"/>
                    <a:pt x="24823" y="93722"/>
                    <a:pt x="47809" y="93722"/>
                  </a:cubicBezTo>
                  <a:cubicBezTo>
                    <a:pt x="56082" y="94374"/>
                    <a:pt x="64125" y="90826"/>
                    <a:pt x="69181" y="84293"/>
                  </a:cubicBezTo>
                  <a:cubicBezTo>
                    <a:pt x="72336" y="78536"/>
                    <a:pt x="73567" y="71932"/>
                    <a:pt x="72696" y="65436"/>
                  </a:cubicBezTo>
                  <a:lnTo>
                    <a:pt x="72696" y="0"/>
                  </a:lnTo>
                  <a:lnTo>
                    <a:pt x="95682" y="0"/>
                  </a:lnTo>
                  <a:lnTo>
                    <a:pt x="95682" y="68265"/>
                  </a:lnTo>
                  <a:cubicBezTo>
                    <a:pt x="95682" y="100794"/>
                    <a:pt x="69561" y="111260"/>
                    <a:pt x="47334" y="111260"/>
                  </a:cubicBezTo>
                  <a:cubicBezTo>
                    <a:pt x="36316" y="111260"/>
                    <a:pt x="16179" y="108808"/>
                    <a:pt x="5825" y="92402"/>
                  </a:cubicBezTo>
                  <a:cubicBezTo>
                    <a:pt x="1257" y="84181"/>
                    <a:pt x="-697" y="74780"/>
                    <a:pt x="221" y="65436"/>
                  </a:cubicBezTo>
                  <a:lnTo>
                    <a:pt x="221" y="0"/>
                  </a:lnTo>
                  <a:close/>
                </a:path>
              </a:pathLst>
            </a:custGeom>
            <a:solidFill>
              <a:srgbClr val="8F9090"/>
            </a:solidFill>
            <a:ln w="9499" cap="flat">
              <a:noFill/>
              <a:prstDash val="solid"/>
              <a:miter/>
            </a:ln>
          </p:spPr>
          <p:txBody>
            <a:bodyPr rtlCol="0" anchor="ctr"/>
            <a:lstStyle/>
            <a:p>
              <a:endParaRPr lang="en-US" dirty="0"/>
            </a:p>
          </p:txBody>
        </p:sp>
        <p:sp>
          <p:nvSpPr>
            <p:cNvPr id="17" name="Freeform 10">
              <a:extLst>
                <a:ext uri="{FF2B5EF4-FFF2-40B4-BE49-F238E27FC236}">
                  <a16:creationId xmlns:a16="http://schemas.microsoft.com/office/drawing/2014/main" id="{49C73E91-E0CF-4D43-9858-7C1BF5944C03}"/>
                </a:ext>
              </a:extLst>
            </p:cNvPr>
            <p:cNvSpPr/>
            <p:nvPr/>
          </p:nvSpPr>
          <p:spPr>
            <a:xfrm>
              <a:off x="6416958" y="3625307"/>
              <a:ext cx="79068" cy="109185"/>
            </a:xfrm>
            <a:custGeom>
              <a:avLst/>
              <a:gdLst>
                <a:gd name="connsiteX0" fmla="*/ 285 w 79068"/>
                <a:gd name="connsiteY0" fmla="*/ 0 h 109185"/>
                <a:gd name="connsiteX1" fmla="*/ 34290 w 79068"/>
                <a:gd name="connsiteY1" fmla="*/ 0 h 109185"/>
                <a:gd name="connsiteX2" fmla="*/ 72284 w 79068"/>
                <a:gd name="connsiteY2" fmla="*/ 11975 h 109185"/>
                <a:gd name="connsiteX3" fmla="*/ 79029 w 79068"/>
                <a:gd name="connsiteY3" fmla="*/ 32435 h 109185"/>
                <a:gd name="connsiteX4" fmla="*/ 64971 w 79068"/>
                <a:gd name="connsiteY4" fmla="*/ 61476 h 109185"/>
                <a:gd name="connsiteX5" fmla="*/ 39989 w 79068"/>
                <a:gd name="connsiteY5" fmla="*/ 66662 h 109185"/>
                <a:gd name="connsiteX6" fmla="*/ 23936 w 79068"/>
                <a:gd name="connsiteY6" fmla="*/ 66662 h 109185"/>
                <a:gd name="connsiteX7" fmla="*/ 23936 w 79068"/>
                <a:gd name="connsiteY7" fmla="*/ 109186 h 109185"/>
                <a:gd name="connsiteX8" fmla="*/ 0 w 79068"/>
                <a:gd name="connsiteY8" fmla="*/ 109186 h 109185"/>
                <a:gd name="connsiteX9" fmla="*/ 23651 w 79068"/>
                <a:gd name="connsiteY9" fmla="*/ 49218 h 109185"/>
                <a:gd name="connsiteX10" fmla="*/ 33150 w 79068"/>
                <a:gd name="connsiteY10" fmla="*/ 49218 h 109185"/>
                <a:gd name="connsiteX11" fmla="*/ 54997 w 79068"/>
                <a:gd name="connsiteY11" fmla="*/ 32529 h 109185"/>
                <a:gd name="connsiteX12" fmla="*/ 36000 w 79068"/>
                <a:gd name="connsiteY12" fmla="*/ 17726 h 109185"/>
                <a:gd name="connsiteX13" fmla="*/ 24126 w 79068"/>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68" h="109185">
                  <a:moveTo>
                    <a:pt x="285" y="0"/>
                  </a:moveTo>
                  <a:lnTo>
                    <a:pt x="34290" y="0"/>
                  </a:lnTo>
                  <a:cubicBezTo>
                    <a:pt x="50153" y="0"/>
                    <a:pt x="63451" y="1037"/>
                    <a:pt x="72284" y="11975"/>
                  </a:cubicBezTo>
                  <a:cubicBezTo>
                    <a:pt x="76913" y="17781"/>
                    <a:pt x="79305" y="25036"/>
                    <a:pt x="79029" y="32435"/>
                  </a:cubicBezTo>
                  <a:cubicBezTo>
                    <a:pt x="79582" y="43851"/>
                    <a:pt x="74295" y="54772"/>
                    <a:pt x="64971" y="61476"/>
                  </a:cubicBezTo>
                  <a:cubicBezTo>
                    <a:pt x="57276" y="65435"/>
                    <a:pt x="48637" y="67228"/>
                    <a:pt x="39989" y="66662"/>
                  </a:cubicBezTo>
                  <a:lnTo>
                    <a:pt x="23936" y="66662"/>
                  </a:lnTo>
                  <a:lnTo>
                    <a:pt x="23936" y="109186"/>
                  </a:lnTo>
                  <a:lnTo>
                    <a:pt x="0" y="109186"/>
                  </a:lnTo>
                  <a:close/>
                  <a:moveTo>
                    <a:pt x="23651" y="49218"/>
                  </a:moveTo>
                  <a:lnTo>
                    <a:pt x="33150" y="49218"/>
                  </a:lnTo>
                  <a:cubicBezTo>
                    <a:pt x="40749" y="49218"/>
                    <a:pt x="54997" y="49218"/>
                    <a:pt x="54997" y="32529"/>
                  </a:cubicBezTo>
                  <a:cubicBezTo>
                    <a:pt x="54997" y="17726"/>
                    <a:pt x="42364" y="17726"/>
                    <a:pt x="36000" y="17726"/>
                  </a:cubicBezTo>
                  <a:lnTo>
                    <a:pt x="24126" y="17726"/>
                  </a:lnTo>
                  <a:close/>
                </a:path>
              </a:pathLst>
            </a:custGeom>
            <a:solidFill>
              <a:srgbClr val="8F9090"/>
            </a:solidFill>
            <a:ln w="9499" cap="flat">
              <a:noFill/>
              <a:prstDash val="solid"/>
              <a:miter/>
            </a:ln>
          </p:spPr>
          <p:txBody>
            <a:bodyPr rtlCol="0" anchor="ctr"/>
            <a:lstStyle/>
            <a:p>
              <a:endParaRPr lang="en-US" dirty="0"/>
            </a:p>
          </p:txBody>
        </p:sp>
        <p:sp>
          <p:nvSpPr>
            <p:cNvPr id="18" name="Freeform 11">
              <a:extLst>
                <a:ext uri="{FF2B5EF4-FFF2-40B4-BE49-F238E27FC236}">
                  <a16:creationId xmlns:a16="http://schemas.microsoft.com/office/drawing/2014/main" id="{53F7608F-F8B7-4737-8A98-902FD8EF88E0}"/>
                </a:ext>
              </a:extLst>
            </p:cNvPr>
            <p:cNvSpPr/>
            <p:nvPr/>
          </p:nvSpPr>
          <p:spPr>
            <a:xfrm>
              <a:off x="6705431" y="3625307"/>
              <a:ext cx="78783" cy="109185"/>
            </a:xfrm>
            <a:custGeom>
              <a:avLst/>
              <a:gdLst>
                <a:gd name="connsiteX0" fmla="*/ 0 w 78783"/>
                <a:gd name="connsiteY0" fmla="*/ 0 h 109185"/>
                <a:gd name="connsiteX1" fmla="*/ 34005 w 78783"/>
                <a:gd name="connsiteY1" fmla="*/ 0 h 109185"/>
                <a:gd name="connsiteX2" fmla="*/ 72000 w 78783"/>
                <a:gd name="connsiteY2" fmla="*/ 11975 h 109185"/>
                <a:gd name="connsiteX3" fmla="*/ 78744 w 78783"/>
                <a:gd name="connsiteY3" fmla="*/ 32435 h 109185"/>
                <a:gd name="connsiteX4" fmla="*/ 64686 w 78783"/>
                <a:gd name="connsiteY4" fmla="*/ 61476 h 109185"/>
                <a:gd name="connsiteX5" fmla="*/ 39704 w 78783"/>
                <a:gd name="connsiteY5" fmla="*/ 66662 h 109185"/>
                <a:gd name="connsiteX6" fmla="*/ 24031 w 78783"/>
                <a:gd name="connsiteY6" fmla="*/ 66662 h 109185"/>
                <a:gd name="connsiteX7" fmla="*/ 24031 w 78783"/>
                <a:gd name="connsiteY7" fmla="*/ 109186 h 109185"/>
                <a:gd name="connsiteX8" fmla="*/ 95 w 78783"/>
                <a:gd name="connsiteY8" fmla="*/ 109186 h 109185"/>
                <a:gd name="connsiteX9" fmla="*/ 23367 w 78783"/>
                <a:gd name="connsiteY9" fmla="*/ 49218 h 109185"/>
                <a:gd name="connsiteX10" fmla="*/ 32865 w 78783"/>
                <a:gd name="connsiteY10" fmla="*/ 49218 h 109185"/>
                <a:gd name="connsiteX11" fmla="*/ 54712 w 78783"/>
                <a:gd name="connsiteY11" fmla="*/ 32529 h 109185"/>
                <a:gd name="connsiteX12" fmla="*/ 35715 w 78783"/>
                <a:gd name="connsiteY12" fmla="*/ 17726 h 109185"/>
                <a:gd name="connsiteX13" fmla="*/ 23841 w 78783"/>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83" h="109185">
                  <a:moveTo>
                    <a:pt x="0" y="0"/>
                  </a:moveTo>
                  <a:lnTo>
                    <a:pt x="34005" y="0"/>
                  </a:lnTo>
                  <a:cubicBezTo>
                    <a:pt x="49868" y="0"/>
                    <a:pt x="63166" y="1037"/>
                    <a:pt x="72000" y="11975"/>
                  </a:cubicBezTo>
                  <a:cubicBezTo>
                    <a:pt x="76629" y="17781"/>
                    <a:pt x="79020" y="25036"/>
                    <a:pt x="78744" y="32435"/>
                  </a:cubicBezTo>
                  <a:cubicBezTo>
                    <a:pt x="79297" y="43851"/>
                    <a:pt x="74010" y="54772"/>
                    <a:pt x="64686" y="61476"/>
                  </a:cubicBezTo>
                  <a:cubicBezTo>
                    <a:pt x="56991" y="65435"/>
                    <a:pt x="48352" y="67228"/>
                    <a:pt x="39704" y="66662"/>
                  </a:cubicBezTo>
                  <a:lnTo>
                    <a:pt x="24031" y="66662"/>
                  </a:lnTo>
                  <a:lnTo>
                    <a:pt x="24031" y="109186"/>
                  </a:lnTo>
                  <a:lnTo>
                    <a:pt x="95" y="109186"/>
                  </a:lnTo>
                  <a:close/>
                  <a:moveTo>
                    <a:pt x="23367" y="49218"/>
                  </a:moveTo>
                  <a:lnTo>
                    <a:pt x="32865" y="49218"/>
                  </a:lnTo>
                  <a:cubicBezTo>
                    <a:pt x="40464" y="49218"/>
                    <a:pt x="54712" y="49218"/>
                    <a:pt x="54712" y="32529"/>
                  </a:cubicBezTo>
                  <a:cubicBezTo>
                    <a:pt x="54712" y="17726"/>
                    <a:pt x="42079" y="17726"/>
                    <a:pt x="35715" y="17726"/>
                  </a:cubicBezTo>
                  <a:lnTo>
                    <a:pt x="23841" y="17726"/>
                  </a:lnTo>
                  <a:close/>
                </a:path>
              </a:pathLst>
            </a:custGeom>
            <a:solidFill>
              <a:srgbClr val="8F9090"/>
            </a:solidFill>
            <a:ln w="9499" cap="flat">
              <a:noFill/>
              <a:prstDash val="solid"/>
              <a:miter/>
            </a:ln>
          </p:spPr>
          <p:txBody>
            <a:bodyPr rtlCol="0" anchor="ctr"/>
            <a:lstStyle/>
            <a:p>
              <a:endParaRPr lang="en-US" dirty="0"/>
            </a:p>
          </p:txBody>
        </p:sp>
        <p:sp>
          <p:nvSpPr>
            <p:cNvPr id="19" name="Freeform 12">
              <a:extLst>
                <a:ext uri="{FF2B5EF4-FFF2-40B4-BE49-F238E27FC236}">
                  <a16:creationId xmlns:a16="http://schemas.microsoft.com/office/drawing/2014/main" id="{70AEB509-8AFE-450C-BA7F-05B80FB4BB8C}"/>
                </a:ext>
              </a:extLst>
            </p:cNvPr>
            <p:cNvSpPr/>
            <p:nvPr/>
          </p:nvSpPr>
          <p:spPr>
            <a:xfrm>
              <a:off x="6875456"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29 w 71429"/>
                <a:gd name="connsiteY3" fmla="*/ 90705 h 109279"/>
                <a:gd name="connsiteX4" fmla="*/ 71429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29" y="90705"/>
                  </a:lnTo>
                  <a:lnTo>
                    <a:pt x="71429"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0" name="Freeform 13">
              <a:extLst>
                <a:ext uri="{FF2B5EF4-FFF2-40B4-BE49-F238E27FC236}">
                  <a16:creationId xmlns:a16="http://schemas.microsoft.com/office/drawing/2014/main" id="{7006BEB3-0062-4718-8810-EB59DB317C8A}"/>
                </a:ext>
              </a:extLst>
            </p:cNvPr>
            <p:cNvSpPr/>
            <p:nvPr/>
          </p:nvSpPr>
          <p:spPr>
            <a:xfrm>
              <a:off x="7036552"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1" name="Freeform 14">
              <a:extLst>
                <a:ext uri="{FF2B5EF4-FFF2-40B4-BE49-F238E27FC236}">
                  <a16:creationId xmlns:a16="http://schemas.microsoft.com/office/drawing/2014/main" id="{A7B6F7D7-7B00-4B4B-9214-A139528B4F53}"/>
                </a:ext>
              </a:extLst>
            </p:cNvPr>
            <p:cNvSpPr/>
            <p:nvPr/>
          </p:nvSpPr>
          <p:spPr>
            <a:xfrm>
              <a:off x="7192709" y="3624835"/>
              <a:ext cx="92049" cy="112715"/>
            </a:xfrm>
            <a:custGeom>
              <a:avLst/>
              <a:gdLst>
                <a:gd name="connsiteX0" fmla="*/ 67060 w 92049"/>
                <a:gd name="connsiteY0" fmla="*/ 35829 h 112715"/>
                <a:gd name="connsiteX1" fmla="*/ 49203 w 92049"/>
                <a:gd name="connsiteY1" fmla="*/ 16972 h 112715"/>
                <a:gd name="connsiteX2" fmla="*/ 24316 w 92049"/>
                <a:gd name="connsiteY2" fmla="*/ 57704 h 112715"/>
                <a:gd name="connsiteX3" fmla="*/ 47303 w 92049"/>
                <a:gd name="connsiteY3" fmla="*/ 95419 h 112715"/>
                <a:gd name="connsiteX4" fmla="*/ 67229 w 92049"/>
                <a:gd name="connsiteY4" fmla="*/ 77531 h 112715"/>
                <a:gd name="connsiteX5" fmla="*/ 67156 w 92049"/>
                <a:gd name="connsiteY5" fmla="*/ 74676 h 112715"/>
                <a:gd name="connsiteX6" fmla="*/ 92042 w 92049"/>
                <a:gd name="connsiteY6" fmla="*/ 74676 h 112715"/>
                <a:gd name="connsiteX7" fmla="*/ 82543 w 92049"/>
                <a:gd name="connsiteY7" fmla="*/ 100417 h 112715"/>
                <a:gd name="connsiteX8" fmla="*/ 50343 w 92049"/>
                <a:gd name="connsiteY8" fmla="*/ 112674 h 112715"/>
                <a:gd name="connsiteX9" fmla="*/ 0 w 92049"/>
                <a:gd name="connsiteY9" fmla="*/ 57704 h 112715"/>
                <a:gd name="connsiteX10" fmla="*/ 50533 w 92049"/>
                <a:gd name="connsiteY10" fmla="*/ 0 h 112715"/>
                <a:gd name="connsiteX11" fmla="*/ 91567 w 92049"/>
                <a:gd name="connsiteY11" fmla="*/ 36301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49" h="112715">
                  <a:moveTo>
                    <a:pt x="67060" y="35829"/>
                  </a:moveTo>
                  <a:cubicBezTo>
                    <a:pt x="67060" y="32058"/>
                    <a:pt x="65256" y="16972"/>
                    <a:pt x="49203" y="16972"/>
                  </a:cubicBezTo>
                  <a:cubicBezTo>
                    <a:pt x="31631" y="16972"/>
                    <a:pt x="24316" y="35169"/>
                    <a:pt x="24316" y="57704"/>
                  </a:cubicBezTo>
                  <a:cubicBezTo>
                    <a:pt x="24316" y="64210"/>
                    <a:pt x="24316" y="95419"/>
                    <a:pt x="47303" y="95419"/>
                  </a:cubicBezTo>
                  <a:cubicBezTo>
                    <a:pt x="57782" y="95942"/>
                    <a:pt x="66703" y="87932"/>
                    <a:pt x="67229" y="77531"/>
                  </a:cubicBezTo>
                  <a:cubicBezTo>
                    <a:pt x="67277" y="76579"/>
                    <a:pt x="67253" y="75624"/>
                    <a:pt x="67156" y="74676"/>
                  </a:cubicBezTo>
                  <a:lnTo>
                    <a:pt x="92042" y="74676"/>
                  </a:lnTo>
                  <a:cubicBezTo>
                    <a:pt x="92240" y="84135"/>
                    <a:pt x="88850" y="93323"/>
                    <a:pt x="82543" y="100417"/>
                  </a:cubicBezTo>
                  <a:cubicBezTo>
                    <a:pt x="73988" y="108761"/>
                    <a:pt x="62325" y="113200"/>
                    <a:pt x="50343" y="112674"/>
                  </a:cubicBezTo>
                  <a:cubicBezTo>
                    <a:pt x="12348" y="112674"/>
                    <a:pt x="0" y="84387"/>
                    <a:pt x="0" y="57704"/>
                  </a:cubicBezTo>
                  <a:cubicBezTo>
                    <a:pt x="0" y="23006"/>
                    <a:pt x="19567" y="0"/>
                    <a:pt x="50533" y="0"/>
                  </a:cubicBezTo>
                  <a:cubicBezTo>
                    <a:pt x="74659" y="0"/>
                    <a:pt x="91567" y="14520"/>
                    <a:pt x="91567" y="36301"/>
                  </a:cubicBezTo>
                  <a:close/>
                </a:path>
              </a:pathLst>
            </a:custGeom>
            <a:solidFill>
              <a:srgbClr val="8F9090"/>
            </a:solidFill>
            <a:ln w="9499" cap="flat">
              <a:noFill/>
              <a:prstDash val="solid"/>
              <a:miter/>
            </a:ln>
          </p:spPr>
          <p:txBody>
            <a:bodyPr rtlCol="0" anchor="ctr"/>
            <a:lstStyle/>
            <a:p>
              <a:endParaRPr lang="en-US" dirty="0"/>
            </a:p>
          </p:txBody>
        </p:sp>
        <p:sp>
          <p:nvSpPr>
            <p:cNvPr id="22" name="Freeform 15">
              <a:extLst>
                <a:ext uri="{FF2B5EF4-FFF2-40B4-BE49-F238E27FC236}">
                  <a16:creationId xmlns:a16="http://schemas.microsoft.com/office/drawing/2014/main" id="{BA2BB028-C761-4C0E-B738-2A693E20A226}"/>
                </a:ext>
              </a:extLst>
            </p:cNvPr>
            <p:cNvSpPr/>
            <p:nvPr/>
          </p:nvSpPr>
          <p:spPr>
            <a:xfrm>
              <a:off x="4381499" y="3117944"/>
              <a:ext cx="240504" cy="271643"/>
            </a:xfrm>
            <a:custGeom>
              <a:avLst/>
              <a:gdLst>
                <a:gd name="connsiteX0" fmla="*/ 100780 w 240504"/>
                <a:gd name="connsiteY0" fmla="*/ 24703 h 271643"/>
                <a:gd name="connsiteX1" fmla="*/ 47778 w 240504"/>
                <a:gd name="connsiteY1" fmla="*/ 26118 h 271643"/>
                <a:gd name="connsiteX2" fmla="*/ 13203 w 240504"/>
                <a:gd name="connsiteY2" fmla="*/ 36395 h 271643"/>
                <a:gd name="connsiteX3" fmla="*/ 7124 w 240504"/>
                <a:gd name="connsiteY3" fmla="*/ 48747 h 271643"/>
                <a:gd name="connsiteX4" fmla="*/ 3230 w 240504"/>
                <a:gd name="connsiteY4" fmla="*/ 52990 h 271643"/>
                <a:gd name="connsiteX5" fmla="*/ 0 w 240504"/>
                <a:gd name="connsiteY5" fmla="*/ 47332 h 271643"/>
                <a:gd name="connsiteX6" fmla="*/ 7504 w 240504"/>
                <a:gd name="connsiteY6" fmla="*/ 6694 h 271643"/>
                <a:gd name="connsiteX7" fmla="*/ 11778 w 240504"/>
                <a:gd name="connsiteY7" fmla="*/ 0 h 271643"/>
                <a:gd name="connsiteX8" fmla="*/ 27071 w 240504"/>
                <a:gd name="connsiteY8" fmla="*/ 4243 h 271643"/>
                <a:gd name="connsiteX9" fmla="*/ 62691 w 240504"/>
                <a:gd name="connsiteY9" fmla="*/ 6035 h 271643"/>
                <a:gd name="connsiteX10" fmla="*/ 203650 w 240504"/>
                <a:gd name="connsiteY10" fmla="*/ 6035 h 271643"/>
                <a:gd name="connsiteX11" fmla="*/ 228157 w 240504"/>
                <a:gd name="connsiteY11" fmla="*/ 4149 h 271643"/>
                <a:gd name="connsiteX12" fmla="*/ 237655 w 240504"/>
                <a:gd name="connsiteY12" fmla="*/ 2357 h 271643"/>
                <a:gd name="connsiteX13" fmla="*/ 240505 w 240504"/>
                <a:gd name="connsiteY13" fmla="*/ 9806 h 271643"/>
                <a:gd name="connsiteX14" fmla="*/ 239460 w 240504"/>
                <a:gd name="connsiteY14" fmla="*/ 50821 h 271643"/>
                <a:gd name="connsiteX15" fmla="*/ 236231 w 240504"/>
                <a:gd name="connsiteY15" fmla="*/ 56478 h 271643"/>
                <a:gd name="connsiteX16" fmla="*/ 232336 w 240504"/>
                <a:gd name="connsiteY16" fmla="*/ 49407 h 271643"/>
                <a:gd name="connsiteX17" fmla="*/ 232336 w 240504"/>
                <a:gd name="connsiteY17" fmla="*/ 45541 h 271643"/>
                <a:gd name="connsiteX18" fmla="*/ 190352 w 240504"/>
                <a:gd name="connsiteY18" fmla="*/ 25741 h 271643"/>
                <a:gd name="connsiteX19" fmla="*/ 145519 w 240504"/>
                <a:gd name="connsiteY19" fmla="*/ 24703 h 271643"/>
                <a:gd name="connsiteX20" fmla="*/ 145519 w 240504"/>
                <a:gd name="connsiteY20" fmla="*/ 169530 h 271643"/>
                <a:gd name="connsiteX21" fmla="*/ 147324 w 240504"/>
                <a:gd name="connsiteY21" fmla="*/ 244960 h 271643"/>
                <a:gd name="connsiteX22" fmla="*/ 161192 w 240504"/>
                <a:gd name="connsiteY22" fmla="*/ 263818 h 271643"/>
                <a:gd name="connsiteX23" fmla="*/ 179334 w 240504"/>
                <a:gd name="connsiteY23" fmla="*/ 265232 h 271643"/>
                <a:gd name="connsiteX24" fmla="*/ 185033 w 240504"/>
                <a:gd name="connsiteY24" fmla="*/ 268060 h 271643"/>
                <a:gd name="connsiteX25" fmla="*/ 178289 w 240504"/>
                <a:gd name="connsiteY25" fmla="*/ 271643 h 271643"/>
                <a:gd name="connsiteX26" fmla="*/ 122437 w 240504"/>
                <a:gd name="connsiteY26" fmla="*/ 270606 h 271643"/>
                <a:gd name="connsiteX27" fmla="*/ 77604 w 240504"/>
                <a:gd name="connsiteY27" fmla="*/ 271643 h 271643"/>
                <a:gd name="connsiteX28" fmla="*/ 70480 w 240504"/>
                <a:gd name="connsiteY28" fmla="*/ 268155 h 271643"/>
                <a:gd name="connsiteX29" fmla="*/ 76179 w 240504"/>
                <a:gd name="connsiteY29" fmla="*/ 265326 h 271643"/>
                <a:gd name="connsiteX30" fmla="*/ 89002 w 240504"/>
                <a:gd name="connsiteY30" fmla="*/ 263912 h 271643"/>
                <a:gd name="connsiteX31" fmla="*/ 99356 w 240504"/>
                <a:gd name="connsiteY31" fmla="*/ 244488 h 271643"/>
                <a:gd name="connsiteX32" fmla="*/ 101160 w 240504"/>
                <a:gd name="connsiteY32" fmla="*/ 169058 h 27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504" h="271643">
                  <a:moveTo>
                    <a:pt x="100780" y="24703"/>
                  </a:moveTo>
                  <a:lnTo>
                    <a:pt x="47778" y="26118"/>
                  </a:lnTo>
                  <a:cubicBezTo>
                    <a:pt x="27166" y="26872"/>
                    <a:pt x="18617" y="28569"/>
                    <a:pt x="13203" y="36395"/>
                  </a:cubicBezTo>
                  <a:cubicBezTo>
                    <a:pt x="10505" y="40152"/>
                    <a:pt x="8451" y="44325"/>
                    <a:pt x="7124" y="48747"/>
                  </a:cubicBezTo>
                  <a:cubicBezTo>
                    <a:pt x="6459" y="51575"/>
                    <a:pt x="5319" y="52990"/>
                    <a:pt x="3230" y="52990"/>
                  </a:cubicBezTo>
                  <a:cubicBezTo>
                    <a:pt x="1140" y="52990"/>
                    <a:pt x="0" y="51198"/>
                    <a:pt x="0" y="47332"/>
                  </a:cubicBezTo>
                  <a:cubicBezTo>
                    <a:pt x="0" y="41675"/>
                    <a:pt x="6744" y="9617"/>
                    <a:pt x="7504" y="6694"/>
                  </a:cubicBezTo>
                  <a:cubicBezTo>
                    <a:pt x="8549" y="2074"/>
                    <a:pt x="9594" y="0"/>
                    <a:pt x="11778" y="0"/>
                  </a:cubicBezTo>
                  <a:cubicBezTo>
                    <a:pt x="16727" y="1897"/>
                    <a:pt x="21848" y="3318"/>
                    <a:pt x="27071" y="4243"/>
                  </a:cubicBezTo>
                  <a:cubicBezTo>
                    <a:pt x="37425" y="5280"/>
                    <a:pt x="50913" y="6035"/>
                    <a:pt x="62691" y="6035"/>
                  </a:cubicBezTo>
                  <a:lnTo>
                    <a:pt x="203650" y="6035"/>
                  </a:lnTo>
                  <a:cubicBezTo>
                    <a:pt x="211854" y="5991"/>
                    <a:pt x="220044" y="5360"/>
                    <a:pt x="228157" y="4149"/>
                  </a:cubicBezTo>
                  <a:cubicBezTo>
                    <a:pt x="231287" y="3375"/>
                    <a:pt x="234458" y="2777"/>
                    <a:pt x="237655" y="2357"/>
                  </a:cubicBezTo>
                  <a:cubicBezTo>
                    <a:pt x="240125" y="2357"/>
                    <a:pt x="240505" y="4526"/>
                    <a:pt x="240505" y="9806"/>
                  </a:cubicBezTo>
                  <a:cubicBezTo>
                    <a:pt x="240505" y="17255"/>
                    <a:pt x="239460" y="41581"/>
                    <a:pt x="239460" y="50821"/>
                  </a:cubicBezTo>
                  <a:cubicBezTo>
                    <a:pt x="239460" y="54404"/>
                    <a:pt x="238415" y="56478"/>
                    <a:pt x="236231" y="56478"/>
                  </a:cubicBezTo>
                  <a:cubicBezTo>
                    <a:pt x="234046" y="56478"/>
                    <a:pt x="232716" y="54687"/>
                    <a:pt x="232336" y="49407"/>
                  </a:cubicBezTo>
                  <a:lnTo>
                    <a:pt x="232336" y="45541"/>
                  </a:lnTo>
                  <a:cubicBezTo>
                    <a:pt x="231576" y="36112"/>
                    <a:pt x="221983" y="26684"/>
                    <a:pt x="190352" y="25741"/>
                  </a:cubicBezTo>
                  <a:lnTo>
                    <a:pt x="145519" y="24703"/>
                  </a:lnTo>
                  <a:lnTo>
                    <a:pt x="145519" y="169530"/>
                  </a:lnTo>
                  <a:cubicBezTo>
                    <a:pt x="145519" y="202059"/>
                    <a:pt x="145519" y="229968"/>
                    <a:pt x="147324" y="244960"/>
                  </a:cubicBezTo>
                  <a:cubicBezTo>
                    <a:pt x="148368" y="254389"/>
                    <a:pt x="150553" y="262592"/>
                    <a:pt x="161192" y="263818"/>
                  </a:cubicBezTo>
                  <a:cubicBezTo>
                    <a:pt x="167205" y="264653"/>
                    <a:pt x="173263" y="265126"/>
                    <a:pt x="179334" y="265232"/>
                  </a:cubicBezTo>
                  <a:cubicBezTo>
                    <a:pt x="183228" y="265232"/>
                    <a:pt x="185033" y="266269"/>
                    <a:pt x="185033" y="268060"/>
                  </a:cubicBezTo>
                  <a:cubicBezTo>
                    <a:pt x="185033" y="269852"/>
                    <a:pt x="182183" y="271643"/>
                    <a:pt x="178289" y="271643"/>
                  </a:cubicBezTo>
                  <a:cubicBezTo>
                    <a:pt x="154827" y="271643"/>
                    <a:pt x="132411" y="270606"/>
                    <a:pt x="122437" y="270606"/>
                  </a:cubicBezTo>
                  <a:cubicBezTo>
                    <a:pt x="114268" y="270606"/>
                    <a:pt x="91852" y="271643"/>
                    <a:pt x="77604" y="271643"/>
                  </a:cubicBezTo>
                  <a:cubicBezTo>
                    <a:pt x="72949" y="271643"/>
                    <a:pt x="70480" y="270606"/>
                    <a:pt x="70480" y="268155"/>
                  </a:cubicBezTo>
                  <a:cubicBezTo>
                    <a:pt x="70480" y="265703"/>
                    <a:pt x="71905" y="265326"/>
                    <a:pt x="76179" y="265326"/>
                  </a:cubicBezTo>
                  <a:cubicBezTo>
                    <a:pt x="80493" y="265329"/>
                    <a:pt x="84794" y="264855"/>
                    <a:pt x="89002" y="263912"/>
                  </a:cubicBezTo>
                  <a:cubicBezTo>
                    <a:pt x="96126" y="262497"/>
                    <a:pt x="98501" y="254483"/>
                    <a:pt x="99356" y="244488"/>
                  </a:cubicBezTo>
                  <a:cubicBezTo>
                    <a:pt x="101160" y="229685"/>
                    <a:pt x="101160" y="201776"/>
                    <a:pt x="101160" y="169058"/>
                  </a:cubicBezTo>
                  <a:close/>
                </a:path>
              </a:pathLst>
            </a:custGeom>
            <a:solidFill>
              <a:srgbClr val="004876"/>
            </a:solidFill>
            <a:ln w="9499" cap="flat">
              <a:noFill/>
              <a:prstDash val="solid"/>
              <a:miter/>
            </a:ln>
          </p:spPr>
          <p:txBody>
            <a:bodyPr rtlCol="0" anchor="ctr"/>
            <a:lstStyle/>
            <a:p>
              <a:endParaRPr lang="en-US" dirty="0"/>
            </a:p>
          </p:txBody>
        </p:sp>
        <p:sp>
          <p:nvSpPr>
            <p:cNvPr id="23" name="Freeform 16">
              <a:extLst>
                <a:ext uri="{FF2B5EF4-FFF2-40B4-BE49-F238E27FC236}">
                  <a16:creationId xmlns:a16="http://schemas.microsoft.com/office/drawing/2014/main" id="{BD608F0A-DE05-457B-BF04-FA322E41BB89}"/>
                </a:ext>
              </a:extLst>
            </p:cNvPr>
            <p:cNvSpPr/>
            <p:nvPr/>
          </p:nvSpPr>
          <p:spPr>
            <a:xfrm>
              <a:off x="4791175" y="3160751"/>
              <a:ext cx="165655" cy="230533"/>
            </a:xfrm>
            <a:custGeom>
              <a:avLst/>
              <a:gdLst>
                <a:gd name="connsiteX0" fmla="*/ 31725 w 165655"/>
                <a:gd name="connsiteY0" fmla="*/ 88913 h 230533"/>
                <a:gd name="connsiteX1" fmla="*/ 31725 w 165655"/>
                <a:gd name="connsiteY1" fmla="*/ 25363 h 230533"/>
                <a:gd name="connsiteX2" fmla="*/ 18237 w 165655"/>
                <a:gd name="connsiteY2" fmla="*/ 9052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899 w 165655"/>
                <a:gd name="connsiteY18" fmla="*/ 22723 h 230533"/>
                <a:gd name="connsiteX19" fmla="*/ 73899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4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6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2 h 230533"/>
                <a:gd name="connsiteX38" fmla="*/ 162806 w 165655"/>
                <a:gd name="connsiteY38" fmla="*/ 182541 h 230533"/>
                <a:gd name="connsiteX39" fmla="*/ 165656 w 165655"/>
                <a:gd name="connsiteY39" fmla="*/ 189613 h 230533"/>
                <a:gd name="connsiteX40" fmla="*/ 161381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725" y="88913"/>
                  </a:moveTo>
                  <a:cubicBezTo>
                    <a:pt x="31725" y="43372"/>
                    <a:pt x="31725" y="34886"/>
                    <a:pt x="31725" y="25363"/>
                  </a:cubicBezTo>
                  <a:cubicBezTo>
                    <a:pt x="31725" y="15840"/>
                    <a:pt x="28211" y="11974"/>
                    <a:pt x="18237" y="9052"/>
                  </a:cubicBezTo>
                  <a:cubicBezTo>
                    <a:pt x="13966" y="8389"/>
                    <a:pt x="9633" y="819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6"/>
                    <a:pt x="154289" y="353"/>
                    <a:pt x="155967" y="0"/>
                  </a:cubicBezTo>
                  <a:cubicBezTo>
                    <a:pt x="157772" y="0"/>
                    <a:pt x="158152" y="1414"/>
                    <a:pt x="158152" y="2829"/>
                  </a:cubicBezTo>
                  <a:cubicBezTo>
                    <a:pt x="156849" y="9234"/>
                    <a:pt x="156024"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899" y="20932"/>
                    <a:pt x="73899" y="22723"/>
                  </a:cubicBezTo>
                  <a:lnTo>
                    <a:pt x="73899" y="96928"/>
                  </a:lnTo>
                  <a:cubicBezTo>
                    <a:pt x="73899" y="98719"/>
                    <a:pt x="73899" y="100134"/>
                    <a:pt x="76084" y="100134"/>
                  </a:cubicBezTo>
                  <a:cubicBezTo>
                    <a:pt x="83208" y="100134"/>
                    <a:pt x="123577" y="100134"/>
                    <a:pt x="130891" y="99474"/>
                  </a:cubicBezTo>
                  <a:cubicBezTo>
                    <a:pt x="138205" y="98814"/>
                    <a:pt x="142954" y="98059"/>
                    <a:pt x="145804" y="94854"/>
                  </a:cubicBezTo>
                  <a:cubicBezTo>
                    <a:pt x="148653" y="91648"/>
                    <a:pt x="149413" y="90988"/>
                    <a:pt x="150743" y="90988"/>
                  </a:cubicBezTo>
                  <a:cubicBezTo>
                    <a:pt x="152073" y="90988"/>
                    <a:pt x="153213" y="92402"/>
                    <a:pt x="153213" y="94194"/>
                  </a:cubicBezTo>
                  <a:cubicBezTo>
                    <a:pt x="153213" y="95985"/>
                    <a:pt x="152453" y="100888"/>
                    <a:pt x="150743" y="116068"/>
                  </a:cubicBezTo>
                  <a:cubicBezTo>
                    <a:pt x="149983"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6"/>
                    <a:pt x="75609" y="116446"/>
                  </a:cubicBezTo>
                  <a:cubicBezTo>
                    <a:pt x="74184" y="116446"/>
                    <a:pt x="73804" y="117860"/>
                    <a:pt x="73804" y="119651"/>
                  </a:cubicBezTo>
                  <a:lnTo>
                    <a:pt x="73804" y="143695"/>
                  </a:lnTo>
                  <a:cubicBezTo>
                    <a:pt x="73804" y="153972"/>
                    <a:pt x="73804" y="179430"/>
                    <a:pt x="73804" y="188199"/>
                  </a:cubicBezTo>
                  <a:cubicBezTo>
                    <a:pt x="74564" y="208659"/>
                    <a:pt x="84158" y="213279"/>
                    <a:pt x="116168" y="213279"/>
                  </a:cubicBezTo>
                  <a:cubicBezTo>
                    <a:pt x="126168" y="213739"/>
                    <a:pt x="136171" y="212430"/>
                    <a:pt x="145709" y="209413"/>
                  </a:cubicBezTo>
                  <a:cubicBezTo>
                    <a:pt x="153498" y="205925"/>
                    <a:pt x="157107" y="199985"/>
                    <a:pt x="159197" y="187162"/>
                  </a:cubicBezTo>
                  <a:cubicBezTo>
                    <a:pt x="159862" y="183955"/>
                    <a:pt x="160622" y="182541"/>
                    <a:pt x="162806" y="182541"/>
                  </a:cubicBezTo>
                  <a:cubicBezTo>
                    <a:pt x="164991" y="182541"/>
                    <a:pt x="165656" y="186407"/>
                    <a:pt x="165656" y="189613"/>
                  </a:cubicBezTo>
                  <a:cubicBezTo>
                    <a:pt x="165150" y="200774"/>
                    <a:pt x="163721" y="211874"/>
                    <a:pt x="161381"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69"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24" name="Freeform 17">
              <a:extLst>
                <a:ext uri="{FF2B5EF4-FFF2-40B4-BE49-F238E27FC236}">
                  <a16:creationId xmlns:a16="http://schemas.microsoft.com/office/drawing/2014/main" id="{E6D992F9-A540-483B-A114-5A4A0A357613}"/>
                </a:ext>
              </a:extLst>
            </p:cNvPr>
            <p:cNvSpPr/>
            <p:nvPr/>
          </p:nvSpPr>
          <p:spPr>
            <a:xfrm>
              <a:off x="5126381" y="3157450"/>
              <a:ext cx="266246" cy="236379"/>
            </a:xfrm>
            <a:custGeom>
              <a:avLst/>
              <a:gdLst>
                <a:gd name="connsiteX0" fmla="*/ 56327 w 266246"/>
                <a:gd name="connsiteY0" fmla="*/ 191499 h 236379"/>
                <a:gd name="connsiteX1" fmla="*/ 66965 w 266246"/>
                <a:gd name="connsiteY1" fmla="*/ 224028 h 236379"/>
                <a:gd name="connsiteX2" fmla="*/ 83303 w 266246"/>
                <a:gd name="connsiteY2" fmla="*/ 226197 h 236379"/>
                <a:gd name="connsiteX3" fmla="*/ 88622 w 266246"/>
                <a:gd name="connsiteY3" fmla="*/ 229402 h 236379"/>
                <a:gd name="connsiteX4" fmla="*/ 81498 w 266246"/>
                <a:gd name="connsiteY4" fmla="*/ 232608 h 236379"/>
                <a:gd name="connsiteX5" fmla="*/ 40939 w 266246"/>
                <a:gd name="connsiteY5" fmla="*/ 231571 h 236379"/>
                <a:gd name="connsiteX6" fmla="*/ 7124 w 266246"/>
                <a:gd name="connsiteY6" fmla="*/ 232608 h 236379"/>
                <a:gd name="connsiteX7" fmla="*/ 0 w 266246"/>
                <a:gd name="connsiteY7" fmla="*/ 229402 h 236379"/>
                <a:gd name="connsiteX8" fmla="*/ 4939 w 266246"/>
                <a:gd name="connsiteY8" fmla="*/ 226197 h 236379"/>
                <a:gd name="connsiteX9" fmla="*/ 19187 w 266246"/>
                <a:gd name="connsiteY9" fmla="*/ 224782 h 236379"/>
                <a:gd name="connsiteX10" fmla="*/ 28686 w 266246"/>
                <a:gd name="connsiteY10" fmla="*/ 188387 h 236379"/>
                <a:gd name="connsiteX11" fmla="*/ 31535 w 266246"/>
                <a:gd name="connsiteY11" fmla="*/ 10277 h 236379"/>
                <a:gd name="connsiteX12" fmla="*/ 36855 w 266246"/>
                <a:gd name="connsiteY12" fmla="*/ 0 h 236379"/>
                <a:gd name="connsiteX13" fmla="*/ 50343 w 266246"/>
                <a:gd name="connsiteY13" fmla="*/ 9429 h 236379"/>
                <a:gd name="connsiteX14" fmla="*/ 146754 w 266246"/>
                <a:gd name="connsiteY14" fmla="*/ 105225 h 236379"/>
                <a:gd name="connsiteX15" fmla="*/ 214384 w 266246"/>
                <a:gd name="connsiteY15" fmla="*/ 172735 h 236379"/>
                <a:gd name="connsiteX16" fmla="*/ 216283 w 266246"/>
                <a:gd name="connsiteY16" fmla="*/ 172735 h 236379"/>
                <a:gd name="connsiteX17" fmla="*/ 213054 w 266246"/>
                <a:gd name="connsiteY17" fmla="*/ 39224 h 236379"/>
                <a:gd name="connsiteX18" fmla="*/ 202416 w 266246"/>
                <a:gd name="connsiteY18" fmla="*/ 12729 h 236379"/>
                <a:gd name="connsiteX19" fmla="*/ 185888 w 266246"/>
                <a:gd name="connsiteY19" fmla="*/ 11786 h 236379"/>
                <a:gd name="connsiteX20" fmla="*/ 180854 w 266246"/>
                <a:gd name="connsiteY20" fmla="*/ 8580 h 236379"/>
                <a:gd name="connsiteX21" fmla="*/ 188642 w 266246"/>
                <a:gd name="connsiteY21" fmla="*/ 5751 h 236379"/>
                <a:gd name="connsiteX22" fmla="*/ 228537 w 266246"/>
                <a:gd name="connsiteY22" fmla="*/ 6506 h 236379"/>
                <a:gd name="connsiteX23" fmla="*/ 259122 w 266246"/>
                <a:gd name="connsiteY23" fmla="*/ 5751 h 236379"/>
                <a:gd name="connsiteX24" fmla="*/ 266246 w 266246"/>
                <a:gd name="connsiteY24" fmla="*/ 8580 h 236379"/>
                <a:gd name="connsiteX25" fmla="*/ 260927 w 266246"/>
                <a:gd name="connsiteY25" fmla="*/ 11786 h 236379"/>
                <a:gd name="connsiteX26" fmla="*/ 251428 w 266246"/>
                <a:gd name="connsiteY26" fmla="*/ 12823 h 236379"/>
                <a:gd name="connsiteX27" fmla="*/ 240030 w 266246"/>
                <a:gd name="connsiteY27" fmla="*/ 37527 h 236379"/>
                <a:gd name="connsiteX28" fmla="*/ 236515 w 266246"/>
                <a:gd name="connsiteY28" fmla="*/ 226951 h 236379"/>
                <a:gd name="connsiteX29" fmla="*/ 231576 w 266246"/>
                <a:gd name="connsiteY29" fmla="*/ 236380 h 236379"/>
                <a:gd name="connsiteX30" fmla="*/ 218753 w 266246"/>
                <a:gd name="connsiteY30" fmla="*/ 230062 h 236379"/>
                <a:gd name="connsiteX31" fmla="*/ 127281 w 266246"/>
                <a:gd name="connsiteY31" fmla="*/ 143506 h 236379"/>
                <a:gd name="connsiteX32" fmla="*/ 53952 w 266246"/>
                <a:gd name="connsiteY32" fmla="*/ 69302 h 236379"/>
                <a:gd name="connsiteX33" fmla="*/ 52907 w 266246"/>
                <a:gd name="connsiteY33" fmla="*/ 69302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46" h="236379">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3" y="232608"/>
                    <a:pt x="81498" y="232608"/>
                  </a:cubicBezTo>
                  <a:cubicBezTo>
                    <a:pt x="61171" y="232608"/>
                    <a:pt x="46638" y="231571"/>
                    <a:pt x="40939" y="231571"/>
                  </a:cubicBezTo>
                  <a:cubicBezTo>
                    <a:pt x="38089" y="231571"/>
                    <a:pt x="23177" y="232608"/>
                    <a:pt x="7124" y="232608"/>
                  </a:cubicBezTo>
                  <a:cubicBezTo>
                    <a:pt x="2850" y="232608"/>
                    <a:pt x="0" y="232608"/>
                    <a:pt x="0" y="229402"/>
                  </a:cubicBezTo>
                  <a:cubicBezTo>
                    <a:pt x="0" y="226197"/>
                    <a:pt x="2090"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6283" y="172735"/>
                  </a:lnTo>
                  <a:lnTo>
                    <a:pt x="213054" y="39224"/>
                  </a:lnTo>
                  <a:cubicBezTo>
                    <a:pt x="213054" y="20838"/>
                    <a:pt x="209824" y="15557"/>
                    <a:pt x="202416" y="12729"/>
                  </a:cubicBezTo>
                  <a:cubicBezTo>
                    <a:pt x="196991" y="11553"/>
                    <a:pt x="191413" y="11234"/>
                    <a:pt x="185888" y="11786"/>
                  </a:cubicBezTo>
                  <a:cubicBezTo>
                    <a:pt x="181993" y="11786"/>
                    <a:pt x="180854" y="10372"/>
                    <a:pt x="180854" y="8580"/>
                  </a:cubicBezTo>
                  <a:cubicBezTo>
                    <a:pt x="180854" y="6789"/>
                    <a:pt x="184083" y="5751"/>
                    <a:pt x="188642" y="5751"/>
                  </a:cubicBezTo>
                  <a:cubicBezTo>
                    <a:pt x="204980" y="5751"/>
                    <a:pt x="221793" y="6506"/>
                    <a:pt x="228537" y="6506"/>
                  </a:cubicBezTo>
                  <a:cubicBezTo>
                    <a:pt x="232051" y="6506"/>
                    <a:pt x="243829" y="5751"/>
                    <a:pt x="259122" y="5751"/>
                  </a:cubicBezTo>
                  <a:cubicBezTo>
                    <a:pt x="263397" y="5751"/>
                    <a:pt x="266246" y="5751"/>
                    <a:pt x="266246" y="8580"/>
                  </a:cubicBezTo>
                  <a:cubicBezTo>
                    <a:pt x="266246" y="11409"/>
                    <a:pt x="264441" y="11786"/>
                    <a:pt x="260927" y="11786"/>
                  </a:cubicBezTo>
                  <a:cubicBezTo>
                    <a:pt x="257726" y="11655"/>
                    <a:pt x="254524" y="12005"/>
                    <a:pt x="251428" y="12823"/>
                  </a:cubicBezTo>
                  <a:cubicBezTo>
                    <a:pt x="242880" y="15275"/>
                    <a:pt x="240410" y="20649"/>
                    <a:pt x="240030" y="37527"/>
                  </a:cubicBezTo>
                  <a:lnTo>
                    <a:pt x="236515" y="226951"/>
                  </a:lnTo>
                  <a:cubicBezTo>
                    <a:pt x="236515" y="233645"/>
                    <a:pt x="234046" y="236380"/>
                    <a:pt x="231576" y="236380"/>
                  </a:cubicBezTo>
                  <a:cubicBezTo>
                    <a:pt x="226636" y="236014"/>
                    <a:pt x="222034" y="233748"/>
                    <a:pt x="218753" y="230062"/>
                  </a:cubicBezTo>
                  <a:cubicBezTo>
                    <a:pt x="199186" y="212053"/>
                    <a:pt x="160052" y="174904"/>
                    <a:pt x="127281" y="143506"/>
                  </a:cubicBezTo>
                  <a:cubicBezTo>
                    <a:pt x="93086" y="110977"/>
                    <a:pt x="60031" y="74582"/>
                    <a:pt x="53952" y="69302"/>
                  </a:cubicBezTo>
                  <a:lnTo>
                    <a:pt x="52907" y="69302"/>
                  </a:lnTo>
                  <a:close/>
                </a:path>
              </a:pathLst>
            </a:custGeom>
            <a:solidFill>
              <a:srgbClr val="004876"/>
            </a:solidFill>
            <a:ln w="9499" cap="flat">
              <a:noFill/>
              <a:prstDash val="solid"/>
              <a:miter/>
            </a:ln>
          </p:spPr>
          <p:txBody>
            <a:bodyPr rtlCol="0" anchor="ctr"/>
            <a:lstStyle/>
            <a:p>
              <a:endParaRPr lang="en-US" dirty="0"/>
            </a:p>
          </p:txBody>
        </p:sp>
        <p:sp>
          <p:nvSpPr>
            <p:cNvPr id="25" name="Freeform 18">
              <a:extLst>
                <a:ext uri="{FF2B5EF4-FFF2-40B4-BE49-F238E27FC236}">
                  <a16:creationId xmlns:a16="http://schemas.microsoft.com/office/drawing/2014/main" id="{631F4C64-1615-4CF2-B537-AF589A63EA4E}"/>
                </a:ext>
              </a:extLst>
            </p:cNvPr>
            <p:cNvSpPr/>
            <p:nvPr/>
          </p:nvSpPr>
          <p:spPr>
            <a:xfrm>
              <a:off x="5573576" y="3160279"/>
              <a:ext cx="165655" cy="230533"/>
            </a:xfrm>
            <a:custGeom>
              <a:avLst/>
              <a:gdLst>
                <a:gd name="connsiteX0" fmla="*/ 31250 w 165655"/>
                <a:gd name="connsiteY0" fmla="*/ 89385 h 230533"/>
                <a:gd name="connsiteX1" fmla="*/ 31250 w 165655"/>
                <a:gd name="connsiteY1" fmla="*/ 25835 h 230533"/>
                <a:gd name="connsiteX2" fmla="*/ 17762 w 165655"/>
                <a:gd name="connsiteY2" fmla="*/ 9523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994 w 165655"/>
                <a:gd name="connsiteY18" fmla="*/ 22723 h 230533"/>
                <a:gd name="connsiteX19" fmla="*/ 73994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3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5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1 h 230533"/>
                <a:gd name="connsiteX38" fmla="*/ 162806 w 165655"/>
                <a:gd name="connsiteY38" fmla="*/ 182541 h 230533"/>
                <a:gd name="connsiteX39" fmla="*/ 165656 w 165655"/>
                <a:gd name="connsiteY39" fmla="*/ 189613 h 230533"/>
                <a:gd name="connsiteX40" fmla="*/ 161382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250" y="89385"/>
                  </a:moveTo>
                  <a:cubicBezTo>
                    <a:pt x="31250" y="43844"/>
                    <a:pt x="31250" y="35358"/>
                    <a:pt x="31250" y="25835"/>
                  </a:cubicBezTo>
                  <a:cubicBezTo>
                    <a:pt x="31250" y="16312"/>
                    <a:pt x="27736" y="12446"/>
                    <a:pt x="17762" y="9523"/>
                  </a:cubicBezTo>
                  <a:cubicBezTo>
                    <a:pt x="13664" y="8737"/>
                    <a:pt x="9492" y="838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7"/>
                    <a:pt x="154289" y="354"/>
                    <a:pt x="155967" y="0"/>
                  </a:cubicBezTo>
                  <a:cubicBezTo>
                    <a:pt x="157772" y="0"/>
                    <a:pt x="158152" y="1414"/>
                    <a:pt x="158152" y="2829"/>
                  </a:cubicBezTo>
                  <a:cubicBezTo>
                    <a:pt x="156846" y="9233"/>
                    <a:pt x="156020"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994" y="20932"/>
                    <a:pt x="73994" y="22723"/>
                  </a:cubicBezTo>
                  <a:lnTo>
                    <a:pt x="73994" y="96928"/>
                  </a:lnTo>
                  <a:cubicBezTo>
                    <a:pt x="73994" y="98719"/>
                    <a:pt x="73994" y="100134"/>
                    <a:pt x="76084" y="100134"/>
                  </a:cubicBezTo>
                  <a:cubicBezTo>
                    <a:pt x="83208" y="100134"/>
                    <a:pt x="123577" y="100134"/>
                    <a:pt x="130891" y="99474"/>
                  </a:cubicBezTo>
                  <a:cubicBezTo>
                    <a:pt x="138205" y="98814"/>
                    <a:pt x="142954" y="98059"/>
                    <a:pt x="145804" y="94853"/>
                  </a:cubicBezTo>
                  <a:cubicBezTo>
                    <a:pt x="148653" y="91648"/>
                    <a:pt x="149413" y="90988"/>
                    <a:pt x="150743" y="90988"/>
                  </a:cubicBezTo>
                  <a:cubicBezTo>
                    <a:pt x="152073" y="90988"/>
                    <a:pt x="153213" y="92402"/>
                    <a:pt x="153213" y="94194"/>
                  </a:cubicBezTo>
                  <a:cubicBezTo>
                    <a:pt x="153213" y="95985"/>
                    <a:pt x="152453" y="100888"/>
                    <a:pt x="150743" y="116068"/>
                  </a:cubicBezTo>
                  <a:cubicBezTo>
                    <a:pt x="150078"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5"/>
                    <a:pt x="75609" y="116445"/>
                  </a:cubicBezTo>
                  <a:cubicBezTo>
                    <a:pt x="74184" y="116445"/>
                    <a:pt x="73804" y="117860"/>
                    <a:pt x="73804" y="119651"/>
                  </a:cubicBezTo>
                  <a:lnTo>
                    <a:pt x="73804" y="143695"/>
                  </a:lnTo>
                  <a:cubicBezTo>
                    <a:pt x="73804" y="153972"/>
                    <a:pt x="73804" y="179430"/>
                    <a:pt x="73804" y="188199"/>
                  </a:cubicBezTo>
                  <a:cubicBezTo>
                    <a:pt x="74469" y="208659"/>
                    <a:pt x="84158" y="213279"/>
                    <a:pt x="116168" y="213279"/>
                  </a:cubicBezTo>
                  <a:cubicBezTo>
                    <a:pt x="126168" y="213739"/>
                    <a:pt x="136171" y="212430"/>
                    <a:pt x="145709" y="209413"/>
                  </a:cubicBezTo>
                  <a:cubicBezTo>
                    <a:pt x="153498" y="205925"/>
                    <a:pt x="157107" y="199985"/>
                    <a:pt x="159197" y="187161"/>
                  </a:cubicBezTo>
                  <a:cubicBezTo>
                    <a:pt x="159862" y="183955"/>
                    <a:pt x="160622" y="182541"/>
                    <a:pt x="162806" y="182541"/>
                  </a:cubicBezTo>
                  <a:cubicBezTo>
                    <a:pt x="164991" y="182541"/>
                    <a:pt x="165656" y="186407"/>
                    <a:pt x="165656" y="189613"/>
                  </a:cubicBezTo>
                  <a:cubicBezTo>
                    <a:pt x="165150" y="200774"/>
                    <a:pt x="163721" y="211874"/>
                    <a:pt x="161382"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70"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26" name="Freeform 19">
              <a:extLst>
                <a:ext uri="{FF2B5EF4-FFF2-40B4-BE49-F238E27FC236}">
                  <a16:creationId xmlns:a16="http://schemas.microsoft.com/office/drawing/2014/main" id="{1AD0437B-8F4C-47E5-9BB7-3D17F3FBDFF5}"/>
                </a:ext>
              </a:extLst>
            </p:cNvPr>
            <p:cNvSpPr/>
            <p:nvPr/>
          </p:nvSpPr>
          <p:spPr>
            <a:xfrm>
              <a:off x="5908402" y="3157450"/>
              <a:ext cx="266626" cy="235908"/>
            </a:xfrm>
            <a:custGeom>
              <a:avLst/>
              <a:gdLst>
                <a:gd name="connsiteX0" fmla="*/ 56327 w 266626"/>
                <a:gd name="connsiteY0" fmla="*/ 191499 h 235908"/>
                <a:gd name="connsiteX1" fmla="*/ 66965 w 266626"/>
                <a:gd name="connsiteY1" fmla="*/ 224028 h 235908"/>
                <a:gd name="connsiteX2" fmla="*/ 83303 w 266626"/>
                <a:gd name="connsiteY2" fmla="*/ 226197 h 235908"/>
                <a:gd name="connsiteX3" fmla="*/ 88622 w 266626"/>
                <a:gd name="connsiteY3" fmla="*/ 229402 h 235908"/>
                <a:gd name="connsiteX4" fmla="*/ 81498 w 266626"/>
                <a:gd name="connsiteY4" fmla="*/ 232608 h 235908"/>
                <a:gd name="connsiteX5" fmla="*/ 40939 w 266626"/>
                <a:gd name="connsiteY5" fmla="*/ 231571 h 235908"/>
                <a:gd name="connsiteX6" fmla="*/ 7124 w 266626"/>
                <a:gd name="connsiteY6" fmla="*/ 232608 h 235908"/>
                <a:gd name="connsiteX7" fmla="*/ 0 w 266626"/>
                <a:gd name="connsiteY7" fmla="*/ 229402 h 235908"/>
                <a:gd name="connsiteX8" fmla="*/ 4939 w 266626"/>
                <a:gd name="connsiteY8" fmla="*/ 226197 h 235908"/>
                <a:gd name="connsiteX9" fmla="*/ 19187 w 266626"/>
                <a:gd name="connsiteY9" fmla="*/ 224782 h 235908"/>
                <a:gd name="connsiteX10" fmla="*/ 28686 w 266626"/>
                <a:gd name="connsiteY10" fmla="*/ 188387 h 235908"/>
                <a:gd name="connsiteX11" fmla="*/ 31535 w 266626"/>
                <a:gd name="connsiteY11" fmla="*/ 10277 h 235908"/>
                <a:gd name="connsiteX12" fmla="*/ 36855 w 266626"/>
                <a:gd name="connsiteY12" fmla="*/ 0 h 235908"/>
                <a:gd name="connsiteX13" fmla="*/ 50343 w 266626"/>
                <a:gd name="connsiteY13" fmla="*/ 9429 h 235908"/>
                <a:gd name="connsiteX14" fmla="*/ 146754 w 266626"/>
                <a:gd name="connsiteY14" fmla="*/ 105225 h 235908"/>
                <a:gd name="connsiteX15" fmla="*/ 214384 w 266626"/>
                <a:gd name="connsiteY15" fmla="*/ 172735 h 235908"/>
                <a:gd name="connsiteX16" fmla="*/ 215809 w 266626"/>
                <a:gd name="connsiteY16" fmla="*/ 172735 h 235908"/>
                <a:gd name="connsiteX17" fmla="*/ 213149 w 266626"/>
                <a:gd name="connsiteY17" fmla="*/ 39601 h 235908"/>
                <a:gd name="connsiteX18" fmla="*/ 202511 w 266626"/>
                <a:gd name="connsiteY18" fmla="*/ 13106 h 235908"/>
                <a:gd name="connsiteX19" fmla="*/ 186173 w 266626"/>
                <a:gd name="connsiteY19" fmla="*/ 11315 h 235908"/>
                <a:gd name="connsiteX20" fmla="*/ 181234 w 266626"/>
                <a:gd name="connsiteY20" fmla="*/ 8109 h 235908"/>
                <a:gd name="connsiteX21" fmla="*/ 189023 w 266626"/>
                <a:gd name="connsiteY21" fmla="*/ 5280 h 235908"/>
                <a:gd name="connsiteX22" fmla="*/ 228917 w 266626"/>
                <a:gd name="connsiteY22" fmla="*/ 6035 h 235908"/>
                <a:gd name="connsiteX23" fmla="*/ 259502 w 266626"/>
                <a:gd name="connsiteY23" fmla="*/ 5280 h 235908"/>
                <a:gd name="connsiteX24" fmla="*/ 266626 w 266626"/>
                <a:gd name="connsiteY24" fmla="*/ 8109 h 235908"/>
                <a:gd name="connsiteX25" fmla="*/ 261307 w 266626"/>
                <a:gd name="connsiteY25" fmla="*/ 11315 h 235908"/>
                <a:gd name="connsiteX26" fmla="*/ 251808 w 266626"/>
                <a:gd name="connsiteY26" fmla="*/ 12352 h 235908"/>
                <a:gd name="connsiteX27" fmla="*/ 240410 w 266626"/>
                <a:gd name="connsiteY27" fmla="*/ 37055 h 235908"/>
                <a:gd name="connsiteX28" fmla="*/ 236895 w 266626"/>
                <a:gd name="connsiteY28" fmla="*/ 226479 h 235908"/>
                <a:gd name="connsiteX29" fmla="*/ 231861 w 266626"/>
                <a:gd name="connsiteY29" fmla="*/ 235908 h 235908"/>
                <a:gd name="connsiteX30" fmla="*/ 219038 w 266626"/>
                <a:gd name="connsiteY30" fmla="*/ 229591 h 235908"/>
                <a:gd name="connsiteX31" fmla="*/ 127566 w 266626"/>
                <a:gd name="connsiteY31" fmla="*/ 143035 h 235908"/>
                <a:gd name="connsiteX32" fmla="*/ 54237 w 266626"/>
                <a:gd name="connsiteY32" fmla="*/ 68830 h 235908"/>
                <a:gd name="connsiteX33" fmla="*/ 53192 w 266626"/>
                <a:gd name="connsiteY33" fmla="*/ 68830 h 2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626" h="235908">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2" y="232608"/>
                    <a:pt x="81498" y="232608"/>
                  </a:cubicBezTo>
                  <a:cubicBezTo>
                    <a:pt x="61171" y="232608"/>
                    <a:pt x="46638" y="231571"/>
                    <a:pt x="40939" y="231571"/>
                  </a:cubicBezTo>
                  <a:cubicBezTo>
                    <a:pt x="38090" y="231571"/>
                    <a:pt x="23177" y="232608"/>
                    <a:pt x="7124" y="232608"/>
                  </a:cubicBezTo>
                  <a:cubicBezTo>
                    <a:pt x="2850" y="232608"/>
                    <a:pt x="0" y="232608"/>
                    <a:pt x="0" y="229402"/>
                  </a:cubicBezTo>
                  <a:cubicBezTo>
                    <a:pt x="0" y="226197"/>
                    <a:pt x="2185"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5809" y="172735"/>
                  </a:lnTo>
                  <a:lnTo>
                    <a:pt x="213149" y="39601"/>
                  </a:lnTo>
                  <a:cubicBezTo>
                    <a:pt x="213149" y="21215"/>
                    <a:pt x="209919" y="15935"/>
                    <a:pt x="202511" y="13106"/>
                  </a:cubicBezTo>
                  <a:cubicBezTo>
                    <a:pt x="197193" y="11665"/>
                    <a:pt x="191680" y="11060"/>
                    <a:pt x="186173" y="11315"/>
                  </a:cubicBezTo>
                  <a:cubicBezTo>
                    <a:pt x="182278" y="11315"/>
                    <a:pt x="181234" y="9900"/>
                    <a:pt x="181234" y="8109"/>
                  </a:cubicBezTo>
                  <a:cubicBezTo>
                    <a:pt x="181234" y="6317"/>
                    <a:pt x="184463" y="5280"/>
                    <a:pt x="189023" y="5280"/>
                  </a:cubicBezTo>
                  <a:cubicBezTo>
                    <a:pt x="205360" y="5280"/>
                    <a:pt x="222078" y="6035"/>
                    <a:pt x="228917" y="6035"/>
                  </a:cubicBezTo>
                  <a:cubicBezTo>
                    <a:pt x="232526" y="6035"/>
                    <a:pt x="244209" y="5280"/>
                    <a:pt x="259502" y="5280"/>
                  </a:cubicBezTo>
                  <a:cubicBezTo>
                    <a:pt x="263777" y="5280"/>
                    <a:pt x="266626" y="5280"/>
                    <a:pt x="266626" y="8109"/>
                  </a:cubicBezTo>
                  <a:cubicBezTo>
                    <a:pt x="266626" y="10937"/>
                    <a:pt x="264821" y="11315"/>
                    <a:pt x="261307" y="11315"/>
                  </a:cubicBezTo>
                  <a:cubicBezTo>
                    <a:pt x="258106" y="11184"/>
                    <a:pt x="254904" y="11533"/>
                    <a:pt x="251808" y="12352"/>
                  </a:cubicBezTo>
                  <a:cubicBezTo>
                    <a:pt x="243260" y="14803"/>
                    <a:pt x="240790" y="20178"/>
                    <a:pt x="240410" y="37055"/>
                  </a:cubicBezTo>
                  <a:lnTo>
                    <a:pt x="236895" y="226479"/>
                  </a:lnTo>
                  <a:cubicBezTo>
                    <a:pt x="236895" y="233174"/>
                    <a:pt x="234426" y="235908"/>
                    <a:pt x="231861" y="235908"/>
                  </a:cubicBezTo>
                  <a:cubicBezTo>
                    <a:pt x="226920" y="235543"/>
                    <a:pt x="222319" y="233276"/>
                    <a:pt x="219038" y="229591"/>
                  </a:cubicBezTo>
                  <a:cubicBezTo>
                    <a:pt x="199471" y="211582"/>
                    <a:pt x="160337" y="174433"/>
                    <a:pt x="127566" y="143035"/>
                  </a:cubicBezTo>
                  <a:cubicBezTo>
                    <a:pt x="93371" y="110505"/>
                    <a:pt x="60316" y="74110"/>
                    <a:pt x="54237" y="68830"/>
                  </a:cubicBezTo>
                  <a:lnTo>
                    <a:pt x="53192" y="68830"/>
                  </a:lnTo>
                  <a:close/>
                </a:path>
              </a:pathLst>
            </a:custGeom>
            <a:solidFill>
              <a:srgbClr val="004876"/>
            </a:solidFill>
            <a:ln w="9499" cap="flat">
              <a:noFill/>
              <a:prstDash val="solid"/>
              <a:miter/>
            </a:ln>
          </p:spPr>
          <p:txBody>
            <a:bodyPr rtlCol="0" anchor="ctr"/>
            <a:lstStyle/>
            <a:p>
              <a:endParaRPr lang="en-US" dirty="0"/>
            </a:p>
          </p:txBody>
        </p:sp>
        <p:sp>
          <p:nvSpPr>
            <p:cNvPr id="27" name="Freeform 20">
              <a:extLst>
                <a:ext uri="{FF2B5EF4-FFF2-40B4-BE49-F238E27FC236}">
                  <a16:creationId xmlns:a16="http://schemas.microsoft.com/office/drawing/2014/main" id="{CF12EBD2-B745-4727-9A3A-622C55AB7356}"/>
                </a:ext>
              </a:extLst>
            </p:cNvPr>
            <p:cNvSpPr/>
            <p:nvPr/>
          </p:nvSpPr>
          <p:spPr>
            <a:xfrm>
              <a:off x="6355597" y="3162825"/>
              <a:ext cx="185413" cy="227799"/>
            </a:xfrm>
            <a:custGeom>
              <a:avLst/>
              <a:gdLst>
                <a:gd name="connsiteX0" fmla="*/ 31250 w 185413"/>
                <a:gd name="connsiteY0" fmla="*/ 86839 h 227799"/>
                <a:gd name="connsiteX1" fmla="*/ 31250 w 185413"/>
                <a:gd name="connsiteY1" fmla="*/ 23289 h 227799"/>
                <a:gd name="connsiteX2" fmla="*/ 17762 w 185413"/>
                <a:gd name="connsiteY2" fmla="*/ 7072 h 227799"/>
                <a:gd name="connsiteX3" fmla="*/ 5319 w 185413"/>
                <a:gd name="connsiteY3" fmla="*/ 6035 h 227799"/>
                <a:gd name="connsiteX4" fmla="*/ 0 w 185413"/>
                <a:gd name="connsiteY4" fmla="*/ 2829 h 227799"/>
                <a:gd name="connsiteX5" fmla="*/ 7124 w 185413"/>
                <a:gd name="connsiteY5" fmla="*/ 0 h 227799"/>
                <a:gd name="connsiteX6" fmla="*/ 49488 w 185413"/>
                <a:gd name="connsiteY6" fmla="*/ 754 h 227799"/>
                <a:gd name="connsiteX7" fmla="*/ 96506 w 185413"/>
                <a:gd name="connsiteY7" fmla="*/ 0 h 227799"/>
                <a:gd name="connsiteX8" fmla="*/ 162996 w 185413"/>
                <a:gd name="connsiteY8" fmla="*/ 44881 h 227799"/>
                <a:gd name="connsiteX9" fmla="*/ 127756 w 185413"/>
                <a:gd name="connsiteY9" fmla="*/ 97494 h 227799"/>
                <a:gd name="connsiteX10" fmla="*/ 185413 w 185413"/>
                <a:gd name="connsiteY10" fmla="*/ 162458 h 227799"/>
                <a:gd name="connsiteX11" fmla="*/ 102110 w 185413"/>
                <a:gd name="connsiteY11" fmla="*/ 227800 h 227799"/>
                <a:gd name="connsiteX12" fmla="*/ 77224 w 185413"/>
                <a:gd name="connsiteY12" fmla="*/ 226762 h 227799"/>
                <a:gd name="connsiteX13" fmla="*/ 50533 w 185413"/>
                <a:gd name="connsiteY13" fmla="*/ 226008 h 227799"/>
                <a:gd name="connsiteX14" fmla="*/ 32770 w 185413"/>
                <a:gd name="connsiteY14" fmla="*/ 226008 h 227799"/>
                <a:gd name="connsiteX15" fmla="*/ 11018 w 185413"/>
                <a:gd name="connsiteY15" fmla="*/ 226668 h 227799"/>
                <a:gd name="connsiteX16" fmla="*/ 4939 w 185413"/>
                <a:gd name="connsiteY16" fmla="*/ 223462 h 227799"/>
                <a:gd name="connsiteX17" fmla="*/ 9878 w 185413"/>
                <a:gd name="connsiteY17" fmla="*/ 220256 h 227799"/>
                <a:gd name="connsiteX18" fmla="*/ 20897 w 185413"/>
                <a:gd name="connsiteY18" fmla="*/ 219219 h 227799"/>
                <a:gd name="connsiteX19" fmla="*/ 30396 w 185413"/>
                <a:gd name="connsiteY19" fmla="*/ 203285 h 227799"/>
                <a:gd name="connsiteX20" fmla="*/ 31820 w 185413"/>
                <a:gd name="connsiteY20" fmla="*/ 139357 h 227799"/>
                <a:gd name="connsiteX21" fmla="*/ 71810 w 185413"/>
                <a:gd name="connsiteY21" fmla="*/ 91836 h 227799"/>
                <a:gd name="connsiteX22" fmla="*/ 73899 w 185413"/>
                <a:gd name="connsiteY22" fmla="*/ 95042 h 227799"/>
                <a:gd name="connsiteX23" fmla="*/ 88527 w 185413"/>
                <a:gd name="connsiteY23" fmla="*/ 96079 h 227799"/>
                <a:gd name="connsiteX24" fmla="*/ 113128 w 185413"/>
                <a:gd name="connsiteY24" fmla="*/ 90799 h 227799"/>
                <a:gd name="connsiteX25" fmla="*/ 127376 w 185413"/>
                <a:gd name="connsiteY25" fmla="*/ 59024 h 227799"/>
                <a:gd name="connsiteX26" fmla="*/ 88242 w 185413"/>
                <a:gd name="connsiteY26" fmla="*/ 13766 h 227799"/>
                <a:gd name="connsiteX27" fmla="*/ 74754 w 185413"/>
                <a:gd name="connsiteY27" fmla="*/ 14426 h 227799"/>
                <a:gd name="connsiteX28" fmla="*/ 71905 w 185413"/>
                <a:gd name="connsiteY28" fmla="*/ 19329 h 227799"/>
                <a:gd name="connsiteX29" fmla="*/ 71810 w 185413"/>
                <a:gd name="connsiteY29" fmla="*/ 180184 h 227799"/>
                <a:gd name="connsiteX30" fmla="*/ 82828 w 185413"/>
                <a:gd name="connsiteY30" fmla="*/ 209885 h 227799"/>
                <a:gd name="connsiteX31" fmla="*/ 105245 w 185413"/>
                <a:gd name="connsiteY31" fmla="*/ 213468 h 227799"/>
                <a:gd name="connsiteX32" fmla="*/ 143239 w 185413"/>
                <a:gd name="connsiteY32" fmla="*/ 171038 h 227799"/>
                <a:gd name="connsiteX33" fmla="*/ 113698 w 185413"/>
                <a:gd name="connsiteY33" fmla="*/ 117671 h 227799"/>
                <a:gd name="connsiteX34" fmla="*/ 86627 w 185413"/>
                <a:gd name="connsiteY34" fmla="*/ 109939 h 227799"/>
                <a:gd name="connsiteX35" fmla="*/ 73139 w 185413"/>
                <a:gd name="connsiteY35" fmla="*/ 109940 h 227799"/>
                <a:gd name="connsiteX36" fmla="*/ 71335 w 185413"/>
                <a:gd name="connsiteY36" fmla="*/ 112014 h 2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13" h="227799">
                  <a:moveTo>
                    <a:pt x="31250" y="86839"/>
                  </a:moveTo>
                  <a:cubicBezTo>
                    <a:pt x="31250" y="41298"/>
                    <a:pt x="31250" y="32812"/>
                    <a:pt x="31250" y="23289"/>
                  </a:cubicBezTo>
                  <a:cubicBezTo>
                    <a:pt x="31250" y="13766"/>
                    <a:pt x="27736" y="9900"/>
                    <a:pt x="17762" y="7072"/>
                  </a:cubicBezTo>
                  <a:cubicBezTo>
                    <a:pt x="13665" y="6281"/>
                    <a:pt x="9493" y="5933"/>
                    <a:pt x="5319" y="6035"/>
                  </a:cubicBezTo>
                  <a:cubicBezTo>
                    <a:pt x="2090" y="6034"/>
                    <a:pt x="0" y="4997"/>
                    <a:pt x="0" y="2829"/>
                  </a:cubicBezTo>
                  <a:cubicBezTo>
                    <a:pt x="0" y="660"/>
                    <a:pt x="2470" y="0"/>
                    <a:pt x="7124" y="0"/>
                  </a:cubicBezTo>
                  <a:cubicBezTo>
                    <a:pt x="23462" y="0"/>
                    <a:pt x="43409" y="754"/>
                    <a:pt x="49488" y="754"/>
                  </a:cubicBezTo>
                  <a:cubicBezTo>
                    <a:pt x="65161" y="754"/>
                    <a:pt x="85772" y="0"/>
                    <a:pt x="96506" y="0"/>
                  </a:cubicBezTo>
                  <a:cubicBezTo>
                    <a:pt x="153498" y="0"/>
                    <a:pt x="162996" y="28946"/>
                    <a:pt x="162996" y="44881"/>
                  </a:cubicBezTo>
                  <a:cubicBezTo>
                    <a:pt x="162996" y="68170"/>
                    <a:pt x="145519" y="86273"/>
                    <a:pt x="127756" y="97494"/>
                  </a:cubicBezTo>
                  <a:cubicBezTo>
                    <a:pt x="153403" y="105602"/>
                    <a:pt x="185413" y="127194"/>
                    <a:pt x="185413" y="162458"/>
                  </a:cubicBezTo>
                  <a:cubicBezTo>
                    <a:pt x="185413" y="194610"/>
                    <a:pt x="159767" y="227800"/>
                    <a:pt x="102110" y="227800"/>
                  </a:cubicBezTo>
                  <a:cubicBezTo>
                    <a:pt x="98596" y="227800"/>
                    <a:pt x="87862" y="227800"/>
                    <a:pt x="77224" y="226762"/>
                  </a:cubicBezTo>
                  <a:cubicBezTo>
                    <a:pt x="66585" y="225725"/>
                    <a:pt x="55472" y="226008"/>
                    <a:pt x="50533" y="226008"/>
                  </a:cubicBezTo>
                  <a:cubicBezTo>
                    <a:pt x="45593" y="226008"/>
                    <a:pt x="40179" y="226008"/>
                    <a:pt x="32770" y="226008"/>
                  </a:cubicBezTo>
                  <a:cubicBezTo>
                    <a:pt x="25361" y="226008"/>
                    <a:pt x="17477" y="226668"/>
                    <a:pt x="11018" y="226668"/>
                  </a:cubicBezTo>
                  <a:cubicBezTo>
                    <a:pt x="7124" y="226668"/>
                    <a:pt x="4939" y="225631"/>
                    <a:pt x="4939" y="223462"/>
                  </a:cubicBezTo>
                  <a:cubicBezTo>
                    <a:pt x="4939" y="221294"/>
                    <a:pt x="5984" y="220256"/>
                    <a:pt x="9878" y="220256"/>
                  </a:cubicBezTo>
                  <a:cubicBezTo>
                    <a:pt x="13580" y="220351"/>
                    <a:pt x="17279" y="220003"/>
                    <a:pt x="20897" y="219219"/>
                  </a:cubicBezTo>
                  <a:cubicBezTo>
                    <a:pt x="27261" y="217805"/>
                    <a:pt x="29066" y="212148"/>
                    <a:pt x="30396" y="203285"/>
                  </a:cubicBezTo>
                  <a:cubicBezTo>
                    <a:pt x="31820" y="190556"/>
                    <a:pt x="31820" y="166889"/>
                    <a:pt x="31820" y="139357"/>
                  </a:cubicBezTo>
                  <a:close/>
                  <a:moveTo>
                    <a:pt x="71810" y="91836"/>
                  </a:moveTo>
                  <a:cubicBezTo>
                    <a:pt x="71810" y="94288"/>
                    <a:pt x="72854" y="94665"/>
                    <a:pt x="73899" y="95042"/>
                  </a:cubicBezTo>
                  <a:cubicBezTo>
                    <a:pt x="78722" y="95922"/>
                    <a:pt x="83628" y="96270"/>
                    <a:pt x="88527" y="96079"/>
                  </a:cubicBezTo>
                  <a:cubicBezTo>
                    <a:pt x="97084" y="96947"/>
                    <a:pt x="105697" y="95098"/>
                    <a:pt x="113128" y="90799"/>
                  </a:cubicBezTo>
                  <a:cubicBezTo>
                    <a:pt x="122595" y="82982"/>
                    <a:pt x="127861" y="71238"/>
                    <a:pt x="127376" y="59024"/>
                  </a:cubicBezTo>
                  <a:cubicBezTo>
                    <a:pt x="127376" y="38847"/>
                    <a:pt x="115313" y="13766"/>
                    <a:pt x="88242" y="13766"/>
                  </a:cubicBezTo>
                  <a:cubicBezTo>
                    <a:pt x="83735" y="13611"/>
                    <a:pt x="79223" y="13832"/>
                    <a:pt x="74754" y="14426"/>
                  </a:cubicBezTo>
                  <a:cubicBezTo>
                    <a:pt x="72569" y="14426"/>
                    <a:pt x="71905" y="16218"/>
                    <a:pt x="71905" y="19329"/>
                  </a:cubicBezTo>
                  <a:close/>
                  <a:moveTo>
                    <a:pt x="71810" y="180184"/>
                  </a:moveTo>
                  <a:cubicBezTo>
                    <a:pt x="71810" y="199985"/>
                    <a:pt x="72854" y="206019"/>
                    <a:pt x="82828" y="209885"/>
                  </a:cubicBezTo>
                  <a:cubicBezTo>
                    <a:pt x="89988" y="212537"/>
                    <a:pt x="97607" y="213755"/>
                    <a:pt x="105245" y="213468"/>
                  </a:cubicBezTo>
                  <a:cubicBezTo>
                    <a:pt x="121962" y="213468"/>
                    <a:pt x="143239" y="204039"/>
                    <a:pt x="143239" y="171038"/>
                  </a:cubicBezTo>
                  <a:cubicBezTo>
                    <a:pt x="142741" y="149534"/>
                    <a:pt x="131718" y="129619"/>
                    <a:pt x="113698" y="117671"/>
                  </a:cubicBezTo>
                  <a:cubicBezTo>
                    <a:pt x="105758" y="112249"/>
                    <a:pt x="96257" y="109535"/>
                    <a:pt x="86627" y="109939"/>
                  </a:cubicBezTo>
                  <a:lnTo>
                    <a:pt x="73139" y="109940"/>
                  </a:lnTo>
                  <a:cubicBezTo>
                    <a:pt x="72094" y="109940"/>
                    <a:pt x="71335" y="109940"/>
                    <a:pt x="71335" y="112014"/>
                  </a:cubicBezTo>
                  <a:close/>
                </a:path>
              </a:pathLst>
            </a:custGeom>
            <a:solidFill>
              <a:srgbClr val="004876"/>
            </a:solidFill>
            <a:ln w="9499" cap="flat">
              <a:noFill/>
              <a:prstDash val="solid"/>
              <a:miter/>
            </a:ln>
          </p:spPr>
          <p:txBody>
            <a:bodyPr rtlCol="0" anchor="ctr"/>
            <a:lstStyle/>
            <a:p>
              <a:endParaRPr lang="en-US" dirty="0"/>
            </a:p>
          </p:txBody>
        </p:sp>
        <p:sp>
          <p:nvSpPr>
            <p:cNvPr id="28" name="Freeform 21">
              <a:extLst>
                <a:ext uri="{FF2B5EF4-FFF2-40B4-BE49-F238E27FC236}">
                  <a16:creationId xmlns:a16="http://schemas.microsoft.com/office/drawing/2014/main" id="{58C1A328-10FF-4451-B4EA-CC7639DFD973}"/>
                </a:ext>
              </a:extLst>
            </p:cNvPr>
            <p:cNvSpPr/>
            <p:nvPr/>
          </p:nvSpPr>
          <p:spPr>
            <a:xfrm>
              <a:off x="6688045" y="3156602"/>
              <a:ext cx="262449" cy="234116"/>
            </a:xfrm>
            <a:custGeom>
              <a:avLst/>
              <a:gdLst>
                <a:gd name="connsiteX0" fmla="*/ 84255 w 262449"/>
                <a:gd name="connsiteY0" fmla="*/ 157744 h 234116"/>
                <a:gd name="connsiteX1" fmla="*/ 81406 w 262449"/>
                <a:gd name="connsiteY1" fmla="*/ 159912 h 234116"/>
                <a:gd name="connsiteX2" fmla="*/ 64688 w 262449"/>
                <a:gd name="connsiteY2" fmla="*/ 200173 h 234116"/>
                <a:gd name="connsiteX3" fmla="*/ 60034 w 262449"/>
                <a:gd name="connsiteY3" fmla="*/ 218560 h 234116"/>
                <a:gd name="connsiteX4" fmla="*/ 72477 w 262449"/>
                <a:gd name="connsiteY4" fmla="*/ 227045 h 234116"/>
                <a:gd name="connsiteX5" fmla="*/ 77132 w 262449"/>
                <a:gd name="connsiteY5" fmla="*/ 227045 h 234116"/>
                <a:gd name="connsiteX6" fmla="*/ 81786 w 262449"/>
                <a:gd name="connsiteY6" fmla="*/ 230251 h 234116"/>
                <a:gd name="connsiteX7" fmla="*/ 76847 w 262449"/>
                <a:gd name="connsiteY7" fmla="*/ 233457 h 234116"/>
                <a:gd name="connsiteX8" fmla="*/ 41987 w 262449"/>
                <a:gd name="connsiteY8" fmla="*/ 232420 h 234116"/>
                <a:gd name="connsiteX9" fmla="*/ 5702 w 262449"/>
                <a:gd name="connsiteY9" fmla="*/ 233457 h 234116"/>
                <a:gd name="connsiteX10" fmla="*/ 3 w 262449"/>
                <a:gd name="connsiteY10" fmla="*/ 230251 h 234116"/>
                <a:gd name="connsiteX11" fmla="*/ 3003 w 262449"/>
                <a:gd name="connsiteY11" fmla="*/ 227011 h 234116"/>
                <a:gd name="connsiteX12" fmla="*/ 3612 w 262449"/>
                <a:gd name="connsiteY12" fmla="*/ 227045 h 234116"/>
                <a:gd name="connsiteX13" fmla="*/ 13111 w 262449"/>
                <a:gd name="connsiteY13" fmla="*/ 227045 h 234116"/>
                <a:gd name="connsiteX14" fmla="*/ 39137 w 262449"/>
                <a:gd name="connsiteY14" fmla="*/ 200550 h 234116"/>
                <a:gd name="connsiteX15" fmla="*/ 121015 w 262449"/>
                <a:gd name="connsiteY15" fmla="*/ 11974 h 234116"/>
                <a:gd name="connsiteX16" fmla="*/ 130514 w 262449"/>
                <a:gd name="connsiteY16" fmla="*/ 0 h 234116"/>
                <a:gd name="connsiteX17" fmla="*/ 140012 w 262449"/>
                <a:gd name="connsiteY17" fmla="*/ 9429 h 234116"/>
                <a:gd name="connsiteX18" fmla="*/ 219706 w 262449"/>
                <a:gd name="connsiteY18" fmla="*/ 194516 h 234116"/>
                <a:gd name="connsiteX19" fmla="*/ 246397 w 262449"/>
                <a:gd name="connsiteY19" fmla="*/ 226668 h 234116"/>
                <a:gd name="connsiteX20" fmla="*/ 258175 w 262449"/>
                <a:gd name="connsiteY20" fmla="*/ 227705 h 234116"/>
                <a:gd name="connsiteX21" fmla="*/ 262450 w 262449"/>
                <a:gd name="connsiteY21" fmla="*/ 230911 h 234116"/>
                <a:gd name="connsiteX22" fmla="*/ 248962 w 262449"/>
                <a:gd name="connsiteY22" fmla="*/ 234117 h 234116"/>
                <a:gd name="connsiteX23" fmla="*/ 188835 w 262449"/>
                <a:gd name="connsiteY23" fmla="*/ 233363 h 234116"/>
                <a:gd name="connsiteX24" fmla="*/ 179337 w 262449"/>
                <a:gd name="connsiteY24" fmla="*/ 230911 h 234116"/>
                <a:gd name="connsiteX25" fmla="*/ 183231 w 262449"/>
                <a:gd name="connsiteY25" fmla="*/ 227705 h 234116"/>
                <a:gd name="connsiteX26" fmla="*/ 186418 w 262449"/>
                <a:gd name="connsiteY26" fmla="*/ 221837 h 234116"/>
                <a:gd name="connsiteX27" fmla="*/ 186081 w 262449"/>
                <a:gd name="connsiteY27" fmla="*/ 221011 h 234116"/>
                <a:gd name="connsiteX28" fmla="*/ 161859 w 262449"/>
                <a:gd name="connsiteY28" fmla="*/ 160572 h 234116"/>
                <a:gd name="connsiteX29" fmla="*/ 158630 w 262449"/>
                <a:gd name="connsiteY29" fmla="*/ 158404 h 234116"/>
                <a:gd name="connsiteX30" fmla="*/ 150746 w 262449"/>
                <a:gd name="connsiteY30" fmla="*/ 141149 h 234116"/>
                <a:gd name="connsiteX31" fmla="*/ 152171 w 262449"/>
                <a:gd name="connsiteY31" fmla="*/ 139357 h 234116"/>
                <a:gd name="connsiteX32" fmla="*/ 122630 w 262449"/>
                <a:gd name="connsiteY32" fmla="*/ 63079 h 234116"/>
                <a:gd name="connsiteX33" fmla="*/ 121205 w 262449"/>
                <a:gd name="connsiteY33" fmla="*/ 60250 h 234116"/>
                <a:gd name="connsiteX34" fmla="*/ 119400 w 262449"/>
                <a:gd name="connsiteY34" fmla="*/ 63079 h 234116"/>
                <a:gd name="connsiteX35" fmla="*/ 89195 w 262449"/>
                <a:gd name="connsiteY35" fmla="*/ 139075 h 234116"/>
                <a:gd name="connsiteX36" fmla="*/ 90240 w 262449"/>
                <a:gd name="connsiteY36" fmla="*/ 141149 h 2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449" h="234116">
                  <a:moveTo>
                    <a:pt x="84255" y="157744"/>
                  </a:moveTo>
                  <a:cubicBezTo>
                    <a:pt x="82451" y="157744"/>
                    <a:pt x="82071" y="157744"/>
                    <a:pt x="81406" y="159912"/>
                  </a:cubicBezTo>
                  <a:lnTo>
                    <a:pt x="64688" y="200173"/>
                  </a:lnTo>
                  <a:cubicBezTo>
                    <a:pt x="62069" y="205986"/>
                    <a:pt x="60493" y="212208"/>
                    <a:pt x="60034" y="218560"/>
                  </a:cubicBezTo>
                  <a:cubicBezTo>
                    <a:pt x="60034" y="223839"/>
                    <a:pt x="62884" y="227045"/>
                    <a:pt x="72477" y="227045"/>
                  </a:cubicBezTo>
                  <a:lnTo>
                    <a:pt x="77132" y="227045"/>
                  </a:lnTo>
                  <a:cubicBezTo>
                    <a:pt x="81026" y="227045"/>
                    <a:pt x="81786" y="228460"/>
                    <a:pt x="81786" y="230251"/>
                  </a:cubicBezTo>
                  <a:cubicBezTo>
                    <a:pt x="81786" y="232042"/>
                    <a:pt x="79981" y="233457"/>
                    <a:pt x="76847" y="233457"/>
                  </a:cubicBezTo>
                  <a:cubicBezTo>
                    <a:pt x="66493" y="233457"/>
                    <a:pt x="51960" y="232420"/>
                    <a:pt x="41987" y="232420"/>
                  </a:cubicBezTo>
                  <a:cubicBezTo>
                    <a:pt x="38757" y="232420"/>
                    <a:pt x="22040" y="233457"/>
                    <a:pt x="5702" y="233457"/>
                  </a:cubicBezTo>
                  <a:cubicBezTo>
                    <a:pt x="1808" y="233457"/>
                    <a:pt x="3" y="232702"/>
                    <a:pt x="3" y="230251"/>
                  </a:cubicBezTo>
                  <a:cubicBezTo>
                    <a:pt x="-70" y="228534"/>
                    <a:pt x="1273" y="227084"/>
                    <a:pt x="3003" y="227011"/>
                  </a:cubicBezTo>
                  <a:cubicBezTo>
                    <a:pt x="3207" y="227003"/>
                    <a:pt x="3411" y="227014"/>
                    <a:pt x="3612" y="227045"/>
                  </a:cubicBezTo>
                  <a:cubicBezTo>
                    <a:pt x="6462" y="227045"/>
                    <a:pt x="10071" y="227045"/>
                    <a:pt x="13111" y="227045"/>
                  </a:cubicBezTo>
                  <a:cubicBezTo>
                    <a:pt x="27359" y="224971"/>
                    <a:pt x="32678" y="215731"/>
                    <a:pt x="39137" y="200550"/>
                  </a:cubicBezTo>
                  <a:lnTo>
                    <a:pt x="121015" y="11974"/>
                  </a:lnTo>
                  <a:cubicBezTo>
                    <a:pt x="124625" y="3489"/>
                    <a:pt x="127094" y="0"/>
                    <a:pt x="130514" y="0"/>
                  </a:cubicBezTo>
                  <a:cubicBezTo>
                    <a:pt x="133933" y="0"/>
                    <a:pt x="136593" y="2829"/>
                    <a:pt x="140012" y="9429"/>
                  </a:cubicBezTo>
                  <a:cubicBezTo>
                    <a:pt x="147516" y="26024"/>
                    <a:pt x="199759" y="148975"/>
                    <a:pt x="219706" y="194516"/>
                  </a:cubicBezTo>
                  <a:cubicBezTo>
                    <a:pt x="231769" y="221765"/>
                    <a:pt x="240698" y="225631"/>
                    <a:pt x="246397" y="226668"/>
                  </a:cubicBezTo>
                  <a:cubicBezTo>
                    <a:pt x="250289" y="227320"/>
                    <a:pt x="254228" y="227667"/>
                    <a:pt x="258175" y="227705"/>
                  </a:cubicBezTo>
                  <a:cubicBezTo>
                    <a:pt x="261025" y="227705"/>
                    <a:pt x="262450" y="228742"/>
                    <a:pt x="262450" y="230911"/>
                  </a:cubicBezTo>
                  <a:cubicBezTo>
                    <a:pt x="262450" y="233080"/>
                    <a:pt x="260645" y="234117"/>
                    <a:pt x="248962" y="234117"/>
                  </a:cubicBezTo>
                  <a:cubicBezTo>
                    <a:pt x="237278" y="234117"/>
                    <a:pt x="215146" y="234117"/>
                    <a:pt x="188835" y="233363"/>
                  </a:cubicBezTo>
                  <a:cubicBezTo>
                    <a:pt x="183136" y="233363"/>
                    <a:pt x="179337" y="233363"/>
                    <a:pt x="179337" y="230911"/>
                  </a:cubicBezTo>
                  <a:cubicBezTo>
                    <a:pt x="179337" y="228460"/>
                    <a:pt x="180097" y="228082"/>
                    <a:pt x="183231" y="227705"/>
                  </a:cubicBezTo>
                  <a:cubicBezTo>
                    <a:pt x="185744" y="226958"/>
                    <a:pt x="187171" y="224331"/>
                    <a:pt x="186418" y="221837"/>
                  </a:cubicBezTo>
                  <a:cubicBezTo>
                    <a:pt x="186332" y="221551"/>
                    <a:pt x="186219" y="221275"/>
                    <a:pt x="186081" y="221011"/>
                  </a:cubicBezTo>
                  <a:lnTo>
                    <a:pt x="161859" y="160572"/>
                  </a:lnTo>
                  <a:cubicBezTo>
                    <a:pt x="161488" y="159144"/>
                    <a:pt x="160103" y="158214"/>
                    <a:pt x="158630" y="158404"/>
                  </a:cubicBezTo>
                  <a:close/>
                  <a:moveTo>
                    <a:pt x="150746" y="141149"/>
                  </a:moveTo>
                  <a:cubicBezTo>
                    <a:pt x="152171" y="141149"/>
                    <a:pt x="152551" y="140489"/>
                    <a:pt x="152171" y="139357"/>
                  </a:cubicBezTo>
                  <a:lnTo>
                    <a:pt x="122630" y="63079"/>
                  </a:lnTo>
                  <a:cubicBezTo>
                    <a:pt x="122630" y="62041"/>
                    <a:pt x="121965" y="60250"/>
                    <a:pt x="121205" y="60250"/>
                  </a:cubicBezTo>
                  <a:cubicBezTo>
                    <a:pt x="120445" y="60250"/>
                    <a:pt x="119780" y="62041"/>
                    <a:pt x="119400" y="63079"/>
                  </a:cubicBezTo>
                  <a:lnTo>
                    <a:pt x="89195" y="139075"/>
                  </a:lnTo>
                  <a:cubicBezTo>
                    <a:pt x="88435" y="140489"/>
                    <a:pt x="89195" y="141149"/>
                    <a:pt x="90240" y="141149"/>
                  </a:cubicBezTo>
                  <a:close/>
                </a:path>
              </a:pathLst>
            </a:custGeom>
            <a:solidFill>
              <a:srgbClr val="004876"/>
            </a:solidFill>
            <a:ln w="9499" cap="flat">
              <a:noFill/>
              <a:prstDash val="solid"/>
              <a:miter/>
            </a:ln>
          </p:spPr>
          <p:txBody>
            <a:bodyPr rtlCol="0" anchor="ctr"/>
            <a:lstStyle/>
            <a:p>
              <a:endParaRPr lang="en-US" dirty="0"/>
            </a:p>
          </p:txBody>
        </p:sp>
        <p:sp>
          <p:nvSpPr>
            <p:cNvPr id="29" name="Freeform 22">
              <a:extLst>
                <a:ext uri="{FF2B5EF4-FFF2-40B4-BE49-F238E27FC236}">
                  <a16:creationId xmlns:a16="http://schemas.microsoft.com/office/drawing/2014/main" id="{BF8A5C8F-80D9-423E-BA8F-6A19160EF182}"/>
                </a:ext>
              </a:extLst>
            </p:cNvPr>
            <p:cNvSpPr/>
            <p:nvPr/>
          </p:nvSpPr>
          <p:spPr>
            <a:xfrm>
              <a:off x="7079961" y="3162731"/>
              <a:ext cx="253328" cy="231693"/>
            </a:xfrm>
            <a:custGeom>
              <a:avLst/>
              <a:gdLst>
                <a:gd name="connsiteX0" fmla="*/ 30870 w 253328"/>
                <a:gd name="connsiteY0" fmla="*/ 86933 h 231693"/>
                <a:gd name="connsiteX1" fmla="*/ 30870 w 253328"/>
                <a:gd name="connsiteY1" fmla="*/ 23383 h 231693"/>
                <a:gd name="connsiteX2" fmla="*/ 17383 w 253328"/>
                <a:gd name="connsiteY2" fmla="*/ 7072 h 231693"/>
                <a:gd name="connsiteX3" fmla="*/ 5319 w 253328"/>
                <a:gd name="connsiteY3" fmla="*/ 6035 h 231693"/>
                <a:gd name="connsiteX4" fmla="*/ 0 w 253328"/>
                <a:gd name="connsiteY4" fmla="*/ 2829 h 231693"/>
                <a:gd name="connsiteX5" fmla="*/ 6744 w 253328"/>
                <a:gd name="connsiteY5" fmla="*/ 0 h 231693"/>
                <a:gd name="connsiteX6" fmla="*/ 53762 w 253328"/>
                <a:gd name="connsiteY6" fmla="*/ 754 h 231693"/>
                <a:gd name="connsiteX7" fmla="*/ 93941 w 253328"/>
                <a:gd name="connsiteY7" fmla="*/ 0 h 231693"/>
                <a:gd name="connsiteX8" fmla="*/ 100685 w 253328"/>
                <a:gd name="connsiteY8" fmla="*/ 2829 h 231693"/>
                <a:gd name="connsiteX9" fmla="*/ 95746 w 253328"/>
                <a:gd name="connsiteY9" fmla="*/ 6035 h 231693"/>
                <a:gd name="connsiteX10" fmla="*/ 86248 w 253328"/>
                <a:gd name="connsiteY10" fmla="*/ 7072 h 231693"/>
                <a:gd name="connsiteX11" fmla="*/ 74849 w 253328"/>
                <a:gd name="connsiteY11" fmla="*/ 23383 h 231693"/>
                <a:gd name="connsiteX12" fmla="*/ 74184 w 253328"/>
                <a:gd name="connsiteY12" fmla="*/ 86933 h 231693"/>
                <a:gd name="connsiteX13" fmla="*/ 74184 w 253328"/>
                <a:gd name="connsiteY13" fmla="*/ 129080 h 231693"/>
                <a:gd name="connsiteX14" fmla="*/ 98026 w 253328"/>
                <a:gd name="connsiteY14" fmla="*/ 201870 h 231693"/>
                <a:gd name="connsiteX15" fmla="*/ 137540 w 253328"/>
                <a:gd name="connsiteY15" fmla="*/ 213845 h 231693"/>
                <a:gd name="connsiteX16" fmla="*/ 179524 w 253328"/>
                <a:gd name="connsiteY16" fmla="*/ 197910 h 231693"/>
                <a:gd name="connsiteX17" fmla="*/ 197666 w 253328"/>
                <a:gd name="connsiteY17" fmla="*/ 124743 h 231693"/>
                <a:gd name="connsiteX18" fmla="*/ 197666 w 253328"/>
                <a:gd name="connsiteY18" fmla="*/ 87028 h 231693"/>
                <a:gd name="connsiteX19" fmla="*/ 197001 w 253328"/>
                <a:gd name="connsiteY19" fmla="*/ 23478 h 231693"/>
                <a:gd name="connsiteX20" fmla="*/ 183798 w 253328"/>
                <a:gd name="connsiteY20" fmla="*/ 7166 h 231693"/>
                <a:gd name="connsiteX21" fmla="*/ 171925 w 253328"/>
                <a:gd name="connsiteY21" fmla="*/ 6506 h 231693"/>
                <a:gd name="connsiteX22" fmla="*/ 166606 w 253328"/>
                <a:gd name="connsiteY22" fmla="*/ 3300 h 231693"/>
                <a:gd name="connsiteX23" fmla="*/ 172970 w 253328"/>
                <a:gd name="connsiteY23" fmla="*/ 471 h 231693"/>
                <a:gd name="connsiteX24" fmla="*/ 210299 w 253328"/>
                <a:gd name="connsiteY24" fmla="*/ 1226 h 231693"/>
                <a:gd name="connsiteX25" fmla="*/ 246964 w 253328"/>
                <a:gd name="connsiteY25" fmla="*/ 471 h 231693"/>
                <a:gd name="connsiteX26" fmla="*/ 253328 w 253328"/>
                <a:gd name="connsiteY26" fmla="*/ 3300 h 231693"/>
                <a:gd name="connsiteX27" fmla="*/ 248009 w 253328"/>
                <a:gd name="connsiteY27" fmla="*/ 6506 h 231693"/>
                <a:gd name="connsiteX28" fmla="*/ 238510 w 253328"/>
                <a:gd name="connsiteY28" fmla="*/ 7543 h 231693"/>
                <a:gd name="connsiteX29" fmla="*/ 227112 w 253328"/>
                <a:gd name="connsiteY29" fmla="*/ 23855 h 231693"/>
                <a:gd name="connsiteX30" fmla="*/ 226352 w 253328"/>
                <a:gd name="connsiteY30" fmla="*/ 87405 h 231693"/>
                <a:gd name="connsiteX31" fmla="*/ 226352 w 253328"/>
                <a:gd name="connsiteY31" fmla="*/ 119557 h 231693"/>
                <a:gd name="connsiteX32" fmla="*/ 196431 w 253328"/>
                <a:gd name="connsiteY32" fmla="*/ 209979 h 231693"/>
                <a:gd name="connsiteX33" fmla="*/ 129941 w 253328"/>
                <a:gd name="connsiteY33" fmla="*/ 231571 h 231693"/>
                <a:gd name="connsiteX34" fmla="*/ 58416 w 253328"/>
                <a:gd name="connsiteY34" fmla="*/ 211111 h 231693"/>
                <a:gd name="connsiteX35" fmla="*/ 29921 w 253328"/>
                <a:gd name="connsiteY35" fmla="*/ 131626 h 2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328" h="231693">
                  <a:moveTo>
                    <a:pt x="30870" y="86933"/>
                  </a:moveTo>
                  <a:cubicBezTo>
                    <a:pt x="30870" y="41393"/>
                    <a:pt x="30870" y="32906"/>
                    <a:pt x="30870" y="23383"/>
                  </a:cubicBezTo>
                  <a:cubicBezTo>
                    <a:pt x="30870" y="13860"/>
                    <a:pt x="27356" y="9994"/>
                    <a:pt x="17383" y="7072"/>
                  </a:cubicBezTo>
                  <a:cubicBezTo>
                    <a:pt x="13410" y="6302"/>
                    <a:pt x="9366" y="5954"/>
                    <a:pt x="5319" y="6035"/>
                  </a:cubicBezTo>
                  <a:cubicBezTo>
                    <a:pt x="1805" y="6035"/>
                    <a:pt x="0" y="4997"/>
                    <a:pt x="0" y="2829"/>
                  </a:cubicBezTo>
                  <a:cubicBezTo>
                    <a:pt x="0" y="660"/>
                    <a:pt x="2185" y="0"/>
                    <a:pt x="6744" y="0"/>
                  </a:cubicBezTo>
                  <a:cubicBezTo>
                    <a:pt x="23462" y="0"/>
                    <a:pt x="44738" y="754"/>
                    <a:pt x="53762" y="754"/>
                  </a:cubicBezTo>
                  <a:cubicBezTo>
                    <a:pt x="62786" y="754"/>
                    <a:pt x="82258" y="0"/>
                    <a:pt x="93941" y="0"/>
                  </a:cubicBezTo>
                  <a:cubicBezTo>
                    <a:pt x="98596" y="0"/>
                    <a:pt x="100685" y="754"/>
                    <a:pt x="100685" y="2829"/>
                  </a:cubicBezTo>
                  <a:cubicBezTo>
                    <a:pt x="100685" y="4903"/>
                    <a:pt x="98881" y="6035"/>
                    <a:pt x="95746" y="6035"/>
                  </a:cubicBezTo>
                  <a:cubicBezTo>
                    <a:pt x="92551" y="6037"/>
                    <a:pt x="89366" y="6384"/>
                    <a:pt x="86248" y="7072"/>
                  </a:cubicBezTo>
                  <a:cubicBezTo>
                    <a:pt x="78079" y="8486"/>
                    <a:pt x="75609" y="12729"/>
                    <a:pt x="74849" y="23383"/>
                  </a:cubicBezTo>
                  <a:cubicBezTo>
                    <a:pt x="74089" y="34038"/>
                    <a:pt x="74184" y="41393"/>
                    <a:pt x="74184" y="86933"/>
                  </a:cubicBezTo>
                  <a:lnTo>
                    <a:pt x="74184" y="129080"/>
                  </a:lnTo>
                  <a:cubicBezTo>
                    <a:pt x="74184" y="172924"/>
                    <a:pt x="82733" y="189896"/>
                    <a:pt x="98026" y="201870"/>
                  </a:cubicBezTo>
                  <a:cubicBezTo>
                    <a:pt x="109366" y="210355"/>
                    <a:pt x="123359" y="214595"/>
                    <a:pt x="137540" y="213845"/>
                  </a:cubicBezTo>
                  <a:cubicBezTo>
                    <a:pt x="153092" y="214171"/>
                    <a:pt x="168158" y="208453"/>
                    <a:pt x="179524" y="197910"/>
                  </a:cubicBezTo>
                  <a:cubicBezTo>
                    <a:pt x="197001" y="181693"/>
                    <a:pt x="197666" y="155481"/>
                    <a:pt x="197666" y="124743"/>
                  </a:cubicBezTo>
                  <a:lnTo>
                    <a:pt x="197666" y="87028"/>
                  </a:lnTo>
                  <a:cubicBezTo>
                    <a:pt x="197666" y="41487"/>
                    <a:pt x="197666" y="33001"/>
                    <a:pt x="197001" y="23478"/>
                  </a:cubicBezTo>
                  <a:cubicBezTo>
                    <a:pt x="196337" y="13955"/>
                    <a:pt x="193772" y="10089"/>
                    <a:pt x="183798" y="7166"/>
                  </a:cubicBezTo>
                  <a:cubicBezTo>
                    <a:pt x="179877" y="6517"/>
                    <a:pt x="175895" y="6296"/>
                    <a:pt x="171925" y="6506"/>
                  </a:cubicBezTo>
                  <a:cubicBezTo>
                    <a:pt x="168379" y="6506"/>
                    <a:pt x="166606" y="5437"/>
                    <a:pt x="166606" y="3300"/>
                  </a:cubicBezTo>
                  <a:cubicBezTo>
                    <a:pt x="166606" y="1226"/>
                    <a:pt x="168791" y="471"/>
                    <a:pt x="172970" y="471"/>
                  </a:cubicBezTo>
                  <a:cubicBezTo>
                    <a:pt x="189022" y="471"/>
                    <a:pt x="210015" y="1226"/>
                    <a:pt x="210299" y="1226"/>
                  </a:cubicBezTo>
                  <a:cubicBezTo>
                    <a:pt x="213909" y="1226"/>
                    <a:pt x="234901" y="471"/>
                    <a:pt x="246964" y="471"/>
                  </a:cubicBezTo>
                  <a:cubicBezTo>
                    <a:pt x="251238" y="471"/>
                    <a:pt x="253328" y="1226"/>
                    <a:pt x="253328" y="3300"/>
                  </a:cubicBezTo>
                  <a:cubicBezTo>
                    <a:pt x="253328" y="5374"/>
                    <a:pt x="251523" y="6506"/>
                    <a:pt x="248009" y="6506"/>
                  </a:cubicBezTo>
                  <a:cubicBezTo>
                    <a:pt x="244814" y="6508"/>
                    <a:pt x="241629" y="6856"/>
                    <a:pt x="238510" y="7543"/>
                  </a:cubicBezTo>
                  <a:cubicBezTo>
                    <a:pt x="229961" y="8957"/>
                    <a:pt x="227872" y="13200"/>
                    <a:pt x="227112" y="23855"/>
                  </a:cubicBezTo>
                  <a:cubicBezTo>
                    <a:pt x="226352" y="34509"/>
                    <a:pt x="226352" y="41864"/>
                    <a:pt x="226352" y="87405"/>
                  </a:cubicBezTo>
                  <a:lnTo>
                    <a:pt x="226352" y="119557"/>
                  </a:lnTo>
                  <a:cubicBezTo>
                    <a:pt x="226352" y="153123"/>
                    <a:pt x="222837" y="188481"/>
                    <a:pt x="196431" y="209979"/>
                  </a:cubicBezTo>
                  <a:cubicBezTo>
                    <a:pt x="177715" y="225081"/>
                    <a:pt x="154030" y="232772"/>
                    <a:pt x="129941" y="231571"/>
                  </a:cubicBezTo>
                  <a:cubicBezTo>
                    <a:pt x="113603" y="231571"/>
                    <a:pt x="81213" y="230911"/>
                    <a:pt x="58416" y="211111"/>
                  </a:cubicBezTo>
                  <a:cubicBezTo>
                    <a:pt x="42364" y="197344"/>
                    <a:pt x="29921" y="175093"/>
                    <a:pt x="29921" y="131626"/>
                  </a:cubicBezTo>
                  <a:close/>
                </a:path>
              </a:pathLst>
            </a:custGeom>
            <a:solidFill>
              <a:srgbClr val="004876"/>
            </a:solidFill>
            <a:ln w="9499" cap="flat">
              <a:noFill/>
              <a:prstDash val="solid"/>
              <a:miter/>
            </a:ln>
          </p:spPr>
          <p:txBody>
            <a:bodyPr rtlCol="0" anchor="ctr"/>
            <a:lstStyle/>
            <a:p>
              <a:endParaRPr lang="en-US" dirty="0"/>
            </a:p>
          </p:txBody>
        </p:sp>
        <p:sp>
          <p:nvSpPr>
            <p:cNvPr id="30" name="Freeform 23">
              <a:extLst>
                <a:ext uri="{FF2B5EF4-FFF2-40B4-BE49-F238E27FC236}">
                  <a16:creationId xmlns:a16="http://schemas.microsoft.com/office/drawing/2014/main" id="{1744BB3F-C6EF-4CBF-B809-32966FADB328}"/>
                </a:ext>
              </a:extLst>
            </p:cNvPr>
            <p:cNvSpPr/>
            <p:nvPr/>
          </p:nvSpPr>
          <p:spPr>
            <a:xfrm>
              <a:off x="7484317" y="3155847"/>
              <a:ext cx="324187" cy="234022"/>
            </a:xfrm>
            <a:custGeom>
              <a:avLst/>
              <a:gdLst>
                <a:gd name="connsiteX0" fmla="*/ 58892 w 324187"/>
                <a:gd name="connsiteY0" fmla="*/ 8015 h 234022"/>
                <a:gd name="connsiteX1" fmla="*/ 64970 w 324187"/>
                <a:gd name="connsiteY1" fmla="*/ 283 h 234022"/>
                <a:gd name="connsiteX2" fmla="*/ 74469 w 324187"/>
                <a:gd name="connsiteY2" fmla="*/ 9712 h 234022"/>
                <a:gd name="connsiteX3" fmla="*/ 158437 w 324187"/>
                <a:gd name="connsiteY3" fmla="*/ 177167 h 234022"/>
                <a:gd name="connsiteX4" fmla="*/ 242405 w 324187"/>
                <a:gd name="connsiteY4" fmla="*/ 7449 h 234022"/>
                <a:gd name="connsiteX5" fmla="*/ 250574 w 324187"/>
                <a:gd name="connsiteY5" fmla="*/ 0 h 234022"/>
                <a:gd name="connsiteX6" fmla="*/ 257697 w 324187"/>
                <a:gd name="connsiteY6" fmla="*/ 9429 h 234022"/>
                <a:gd name="connsiteX7" fmla="*/ 286193 w 324187"/>
                <a:gd name="connsiteY7" fmla="*/ 194893 h 234022"/>
                <a:gd name="connsiteX8" fmla="*/ 301486 w 324187"/>
                <a:gd name="connsiteY8" fmla="*/ 224594 h 234022"/>
                <a:gd name="connsiteX9" fmla="*/ 319248 w 324187"/>
                <a:gd name="connsiteY9" fmla="*/ 227422 h 234022"/>
                <a:gd name="connsiteX10" fmla="*/ 324188 w 324187"/>
                <a:gd name="connsiteY10" fmla="*/ 230251 h 234022"/>
                <a:gd name="connsiteX11" fmla="*/ 316019 w 324187"/>
                <a:gd name="connsiteY11" fmla="*/ 233834 h 234022"/>
                <a:gd name="connsiteX12" fmla="*/ 251238 w 324187"/>
                <a:gd name="connsiteY12" fmla="*/ 231760 h 234022"/>
                <a:gd name="connsiteX13" fmla="*/ 241740 w 324187"/>
                <a:gd name="connsiteY13" fmla="*/ 228271 h 234022"/>
                <a:gd name="connsiteX14" fmla="*/ 245349 w 324187"/>
                <a:gd name="connsiteY14" fmla="*/ 225065 h 234022"/>
                <a:gd name="connsiteX15" fmla="*/ 246774 w 324187"/>
                <a:gd name="connsiteY15" fmla="*/ 212336 h 234022"/>
                <a:gd name="connsiteX16" fmla="*/ 229296 w 324187"/>
                <a:gd name="connsiteY16" fmla="*/ 82313 h 234022"/>
                <a:gd name="connsiteX17" fmla="*/ 228252 w 324187"/>
                <a:gd name="connsiteY17" fmla="*/ 82313 h 234022"/>
                <a:gd name="connsiteX18" fmla="*/ 161002 w 324187"/>
                <a:gd name="connsiteY18" fmla="*/ 216579 h 234022"/>
                <a:gd name="connsiteX19" fmla="*/ 148558 w 324187"/>
                <a:gd name="connsiteY19" fmla="*/ 233551 h 234022"/>
                <a:gd name="connsiteX20" fmla="*/ 136115 w 324187"/>
                <a:gd name="connsiteY20" fmla="*/ 218371 h 234022"/>
                <a:gd name="connsiteX21" fmla="*/ 100115 w 324187"/>
                <a:gd name="connsiteY21" fmla="*/ 150201 h 234022"/>
                <a:gd name="connsiteX22" fmla="*/ 68770 w 324187"/>
                <a:gd name="connsiteY22" fmla="*/ 85896 h 234022"/>
                <a:gd name="connsiteX23" fmla="*/ 67725 w 324187"/>
                <a:gd name="connsiteY23" fmla="*/ 85896 h 234022"/>
                <a:gd name="connsiteX24" fmla="*/ 52812 w 324187"/>
                <a:gd name="connsiteY24" fmla="*/ 203191 h 234022"/>
                <a:gd name="connsiteX25" fmla="*/ 51768 w 324187"/>
                <a:gd name="connsiteY25" fmla="*/ 217334 h 234022"/>
                <a:gd name="connsiteX26" fmla="*/ 61266 w 324187"/>
                <a:gd name="connsiteY26" fmla="*/ 226197 h 234022"/>
                <a:gd name="connsiteX27" fmla="*/ 72285 w 324187"/>
                <a:gd name="connsiteY27" fmla="*/ 227611 h 234022"/>
                <a:gd name="connsiteX28" fmla="*/ 77224 w 324187"/>
                <a:gd name="connsiteY28" fmla="*/ 230440 h 234022"/>
                <a:gd name="connsiteX29" fmla="*/ 69720 w 324187"/>
                <a:gd name="connsiteY29" fmla="*/ 234023 h 234022"/>
                <a:gd name="connsiteX30" fmla="*/ 36665 w 324187"/>
                <a:gd name="connsiteY30" fmla="*/ 232986 h 234022"/>
                <a:gd name="connsiteX31" fmla="*/ 5699 w 324187"/>
                <a:gd name="connsiteY31" fmla="*/ 234023 h 234022"/>
                <a:gd name="connsiteX32" fmla="*/ 0 w 324187"/>
                <a:gd name="connsiteY32" fmla="*/ 230534 h 234022"/>
                <a:gd name="connsiteX33" fmla="*/ 5034 w 324187"/>
                <a:gd name="connsiteY33" fmla="*/ 227705 h 234022"/>
                <a:gd name="connsiteX34" fmla="*/ 14533 w 324187"/>
                <a:gd name="connsiteY34" fmla="*/ 226951 h 234022"/>
                <a:gd name="connsiteX35" fmla="*/ 27356 w 324187"/>
                <a:gd name="connsiteY35" fmla="*/ 203945 h 2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187" h="234022">
                  <a:moveTo>
                    <a:pt x="58892" y="8015"/>
                  </a:moveTo>
                  <a:cubicBezTo>
                    <a:pt x="59556" y="3112"/>
                    <a:pt x="62501" y="283"/>
                    <a:pt x="64970" y="283"/>
                  </a:cubicBezTo>
                  <a:cubicBezTo>
                    <a:pt x="67440" y="283"/>
                    <a:pt x="70290" y="1697"/>
                    <a:pt x="74469" y="9712"/>
                  </a:cubicBezTo>
                  <a:lnTo>
                    <a:pt x="158437" y="177167"/>
                  </a:lnTo>
                  <a:lnTo>
                    <a:pt x="242405" y="7449"/>
                  </a:lnTo>
                  <a:cubicBezTo>
                    <a:pt x="244874" y="2546"/>
                    <a:pt x="247724" y="0"/>
                    <a:pt x="250574" y="0"/>
                  </a:cubicBezTo>
                  <a:cubicBezTo>
                    <a:pt x="253423" y="0"/>
                    <a:pt x="256652" y="3206"/>
                    <a:pt x="257697" y="9429"/>
                  </a:cubicBezTo>
                  <a:lnTo>
                    <a:pt x="286193" y="194893"/>
                  </a:lnTo>
                  <a:cubicBezTo>
                    <a:pt x="289043" y="213751"/>
                    <a:pt x="291893" y="221765"/>
                    <a:pt x="301486" y="224594"/>
                  </a:cubicBezTo>
                  <a:cubicBezTo>
                    <a:pt x="307236" y="226394"/>
                    <a:pt x="313220" y="227347"/>
                    <a:pt x="319248" y="227422"/>
                  </a:cubicBezTo>
                  <a:cubicBezTo>
                    <a:pt x="322098" y="227423"/>
                    <a:pt x="324188" y="228460"/>
                    <a:pt x="324188" y="230251"/>
                  </a:cubicBezTo>
                  <a:cubicBezTo>
                    <a:pt x="324188" y="232043"/>
                    <a:pt x="320673" y="233834"/>
                    <a:pt x="316019" y="233834"/>
                  </a:cubicBezTo>
                  <a:cubicBezTo>
                    <a:pt x="308230" y="233834"/>
                    <a:pt x="263682" y="232420"/>
                    <a:pt x="251238" y="231760"/>
                  </a:cubicBezTo>
                  <a:cubicBezTo>
                    <a:pt x="243735" y="231760"/>
                    <a:pt x="241740" y="229968"/>
                    <a:pt x="241740" y="228271"/>
                  </a:cubicBezTo>
                  <a:cubicBezTo>
                    <a:pt x="241740" y="226574"/>
                    <a:pt x="243165" y="225820"/>
                    <a:pt x="245349" y="225065"/>
                  </a:cubicBezTo>
                  <a:cubicBezTo>
                    <a:pt x="247534" y="224311"/>
                    <a:pt x="247819" y="220822"/>
                    <a:pt x="246774" y="212336"/>
                  </a:cubicBezTo>
                  <a:lnTo>
                    <a:pt x="229296" y="82313"/>
                  </a:lnTo>
                  <a:lnTo>
                    <a:pt x="228252" y="82313"/>
                  </a:lnTo>
                  <a:lnTo>
                    <a:pt x="161002" y="216579"/>
                  </a:lnTo>
                  <a:cubicBezTo>
                    <a:pt x="153878" y="230722"/>
                    <a:pt x="152073" y="233551"/>
                    <a:pt x="148558" y="233551"/>
                  </a:cubicBezTo>
                  <a:cubicBezTo>
                    <a:pt x="145044" y="233551"/>
                    <a:pt x="141054" y="227517"/>
                    <a:pt x="136115" y="218371"/>
                  </a:cubicBezTo>
                  <a:cubicBezTo>
                    <a:pt x="128611" y="204605"/>
                    <a:pt x="103725" y="158687"/>
                    <a:pt x="100115" y="150201"/>
                  </a:cubicBezTo>
                  <a:cubicBezTo>
                    <a:pt x="97646" y="144543"/>
                    <a:pt x="79123" y="106734"/>
                    <a:pt x="68770" y="85896"/>
                  </a:cubicBezTo>
                  <a:lnTo>
                    <a:pt x="67725" y="85896"/>
                  </a:lnTo>
                  <a:lnTo>
                    <a:pt x="52812" y="203191"/>
                  </a:lnTo>
                  <a:cubicBezTo>
                    <a:pt x="52122" y="207874"/>
                    <a:pt x="51773" y="212601"/>
                    <a:pt x="51768" y="217334"/>
                  </a:cubicBezTo>
                  <a:cubicBezTo>
                    <a:pt x="51768" y="222991"/>
                    <a:pt x="56042" y="225065"/>
                    <a:pt x="61266" y="226197"/>
                  </a:cubicBezTo>
                  <a:cubicBezTo>
                    <a:pt x="64880" y="227045"/>
                    <a:pt x="68572" y="227519"/>
                    <a:pt x="72285" y="227611"/>
                  </a:cubicBezTo>
                  <a:cubicBezTo>
                    <a:pt x="75134" y="227611"/>
                    <a:pt x="77224" y="229025"/>
                    <a:pt x="77224" y="230440"/>
                  </a:cubicBezTo>
                  <a:cubicBezTo>
                    <a:pt x="77224" y="233268"/>
                    <a:pt x="74374" y="234023"/>
                    <a:pt x="69720" y="234023"/>
                  </a:cubicBezTo>
                  <a:cubicBezTo>
                    <a:pt x="56517" y="234023"/>
                    <a:pt x="42269" y="232986"/>
                    <a:pt x="36665" y="232986"/>
                  </a:cubicBezTo>
                  <a:cubicBezTo>
                    <a:pt x="31060" y="232986"/>
                    <a:pt x="15673" y="234023"/>
                    <a:pt x="5699" y="234023"/>
                  </a:cubicBezTo>
                  <a:cubicBezTo>
                    <a:pt x="2470" y="234023"/>
                    <a:pt x="0" y="233268"/>
                    <a:pt x="0" y="230534"/>
                  </a:cubicBezTo>
                  <a:cubicBezTo>
                    <a:pt x="0" y="229120"/>
                    <a:pt x="1805" y="227705"/>
                    <a:pt x="5034" y="227705"/>
                  </a:cubicBezTo>
                  <a:cubicBezTo>
                    <a:pt x="8216" y="227718"/>
                    <a:pt x="11394" y="227465"/>
                    <a:pt x="14533" y="226951"/>
                  </a:cubicBezTo>
                  <a:cubicBezTo>
                    <a:pt x="23082" y="225914"/>
                    <a:pt x="25931" y="213845"/>
                    <a:pt x="27356" y="203945"/>
                  </a:cubicBezTo>
                  <a:close/>
                </a:path>
              </a:pathLst>
            </a:custGeom>
            <a:solidFill>
              <a:srgbClr val="004876"/>
            </a:solidFill>
            <a:ln w="9499" cap="flat">
              <a:noFill/>
              <a:prstDash val="solid"/>
              <a:miter/>
            </a:ln>
          </p:spPr>
          <p:txBody>
            <a:bodyPr rtlCol="0" anchor="ctr"/>
            <a:lstStyle/>
            <a:p>
              <a:endParaRPr lang="en-US" dirty="0"/>
            </a:p>
          </p:txBody>
        </p:sp>
      </p:grpSp>
      <p:sp>
        <p:nvSpPr>
          <p:cNvPr id="31" name="Rectangle 30">
            <a:extLst>
              <a:ext uri="{FF2B5EF4-FFF2-40B4-BE49-F238E27FC236}">
                <a16:creationId xmlns:a16="http://schemas.microsoft.com/office/drawing/2014/main" id="{9C7B29ED-C6FF-4200-B318-3BC119BC207A}"/>
              </a:ext>
            </a:extLst>
          </p:cNvPr>
          <p:cNvSpPr/>
          <p:nvPr userDrawn="1"/>
        </p:nvSpPr>
        <p:spPr>
          <a:xfrm>
            <a:off x="-1" y="1384764"/>
            <a:ext cx="6658936" cy="1591582"/>
          </a:xfrm>
          <a:prstGeom prst="rect">
            <a:avLst/>
          </a:pr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A2C61982-44B4-4BB5-9F75-66DF140C84E5}"/>
              </a:ext>
            </a:extLst>
          </p:cNvPr>
          <p:cNvGrpSpPr/>
          <p:nvPr userDrawn="1"/>
        </p:nvGrpSpPr>
        <p:grpSpPr>
          <a:xfrm rot="5400000">
            <a:off x="2931938" y="-532960"/>
            <a:ext cx="519081" cy="6434077"/>
            <a:chOff x="8239048" y="-914902"/>
            <a:chExt cx="343585" cy="4258781"/>
          </a:xfrm>
          <a:solidFill>
            <a:schemeClr val="bg1">
              <a:alpha val="6000"/>
            </a:schemeClr>
          </a:solidFill>
        </p:grpSpPr>
        <p:sp>
          <p:nvSpPr>
            <p:cNvPr id="35" name="Freeform 57">
              <a:extLst>
                <a:ext uri="{FF2B5EF4-FFF2-40B4-BE49-F238E27FC236}">
                  <a16:creationId xmlns:a16="http://schemas.microsoft.com/office/drawing/2014/main" id="{80726DCF-1E1E-4A7B-964F-FCC4065AC19B}"/>
                </a:ext>
              </a:extLst>
            </p:cNvPr>
            <p:cNvSpPr/>
            <p:nvPr/>
          </p:nvSpPr>
          <p:spPr>
            <a:xfrm rot="16200000">
              <a:off x="8258396" y="3025654"/>
              <a:ext cx="298877" cy="337574"/>
            </a:xfrm>
            <a:custGeom>
              <a:avLst/>
              <a:gdLst>
                <a:gd name="connsiteX0" fmla="*/ 100780 w 240504"/>
                <a:gd name="connsiteY0" fmla="*/ 24703 h 271643"/>
                <a:gd name="connsiteX1" fmla="*/ 47778 w 240504"/>
                <a:gd name="connsiteY1" fmla="*/ 26118 h 271643"/>
                <a:gd name="connsiteX2" fmla="*/ 13203 w 240504"/>
                <a:gd name="connsiteY2" fmla="*/ 36395 h 271643"/>
                <a:gd name="connsiteX3" fmla="*/ 7124 w 240504"/>
                <a:gd name="connsiteY3" fmla="*/ 48747 h 271643"/>
                <a:gd name="connsiteX4" fmla="*/ 3230 w 240504"/>
                <a:gd name="connsiteY4" fmla="*/ 52990 h 271643"/>
                <a:gd name="connsiteX5" fmla="*/ 0 w 240504"/>
                <a:gd name="connsiteY5" fmla="*/ 47332 h 271643"/>
                <a:gd name="connsiteX6" fmla="*/ 7504 w 240504"/>
                <a:gd name="connsiteY6" fmla="*/ 6694 h 271643"/>
                <a:gd name="connsiteX7" fmla="*/ 11778 w 240504"/>
                <a:gd name="connsiteY7" fmla="*/ 0 h 271643"/>
                <a:gd name="connsiteX8" fmla="*/ 27071 w 240504"/>
                <a:gd name="connsiteY8" fmla="*/ 4243 h 271643"/>
                <a:gd name="connsiteX9" fmla="*/ 62691 w 240504"/>
                <a:gd name="connsiteY9" fmla="*/ 6035 h 271643"/>
                <a:gd name="connsiteX10" fmla="*/ 203650 w 240504"/>
                <a:gd name="connsiteY10" fmla="*/ 6035 h 271643"/>
                <a:gd name="connsiteX11" fmla="*/ 228157 w 240504"/>
                <a:gd name="connsiteY11" fmla="*/ 4149 h 271643"/>
                <a:gd name="connsiteX12" fmla="*/ 237655 w 240504"/>
                <a:gd name="connsiteY12" fmla="*/ 2357 h 271643"/>
                <a:gd name="connsiteX13" fmla="*/ 240505 w 240504"/>
                <a:gd name="connsiteY13" fmla="*/ 9806 h 271643"/>
                <a:gd name="connsiteX14" fmla="*/ 239460 w 240504"/>
                <a:gd name="connsiteY14" fmla="*/ 50821 h 271643"/>
                <a:gd name="connsiteX15" fmla="*/ 236231 w 240504"/>
                <a:gd name="connsiteY15" fmla="*/ 56478 h 271643"/>
                <a:gd name="connsiteX16" fmla="*/ 232336 w 240504"/>
                <a:gd name="connsiteY16" fmla="*/ 49407 h 271643"/>
                <a:gd name="connsiteX17" fmla="*/ 232336 w 240504"/>
                <a:gd name="connsiteY17" fmla="*/ 45541 h 271643"/>
                <a:gd name="connsiteX18" fmla="*/ 190352 w 240504"/>
                <a:gd name="connsiteY18" fmla="*/ 25741 h 271643"/>
                <a:gd name="connsiteX19" fmla="*/ 145519 w 240504"/>
                <a:gd name="connsiteY19" fmla="*/ 24703 h 271643"/>
                <a:gd name="connsiteX20" fmla="*/ 145519 w 240504"/>
                <a:gd name="connsiteY20" fmla="*/ 169530 h 271643"/>
                <a:gd name="connsiteX21" fmla="*/ 147324 w 240504"/>
                <a:gd name="connsiteY21" fmla="*/ 244960 h 271643"/>
                <a:gd name="connsiteX22" fmla="*/ 161192 w 240504"/>
                <a:gd name="connsiteY22" fmla="*/ 263818 h 271643"/>
                <a:gd name="connsiteX23" fmla="*/ 179334 w 240504"/>
                <a:gd name="connsiteY23" fmla="*/ 265232 h 271643"/>
                <a:gd name="connsiteX24" fmla="*/ 185033 w 240504"/>
                <a:gd name="connsiteY24" fmla="*/ 268060 h 271643"/>
                <a:gd name="connsiteX25" fmla="*/ 178289 w 240504"/>
                <a:gd name="connsiteY25" fmla="*/ 271643 h 271643"/>
                <a:gd name="connsiteX26" fmla="*/ 122437 w 240504"/>
                <a:gd name="connsiteY26" fmla="*/ 270606 h 271643"/>
                <a:gd name="connsiteX27" fmla="*/ 77604 w 240504"/>
                <a:gd name="connsiteY27" fmla="*/ 271643 h 271643"/>
                <a:gd name="connsiteX28" fmla="*/ 70480 w 240504"/>
                <a:gd name="connsiteY28" fmla="*/ 268155 h 271643"/>
                <a:gd name="connsiteX29" fmla="*/ 76179 w 240504"/>
                <a:gd name="connsiteY29" fmla="*/ 265326 h 271643"/>
                <a:gd name="connsiteX30" fmla="*/ 89002 w 240504"/>
                <a:gd name="connsiteY30" fmla="*/ 263912 h 271643"/>
                <a:gd name="connsiteX31" fmla="*/ 99356 w 240504"/>
                <a:gd name="connsiteY31" fmla="*/ 244488 h 271643"/>
                <a:gd name="connsiteX32" fmla="*/ 101160 w 240504"/>
                <a:gd name="connsiteY32" fmla="*/ 169058 h 27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504" h="271643">
                  <a:moveTo>
                    <a:pt x="100780" y="24703"/>
                  </a:moveTo>
                  <a:lnTo>
                    <a:pt x="47778" y="26118"/>
                  </a:lnTo>
                  <a:cubicBezTo>
                    <a:pt x="27166" y="26872"/>
                    <a:pt x="18617" y="28569"/>
                    <a:pt x="13203" y="36395"/>
                  </a:cubicBezTo>
                  <a:cubicBezTo>
                    <a:pt x="10505" y="40152"/>
                    <a:pt x="8451" y="44325"/>
                    <a:pt x="7124" y="48747"/>
                  </a:cubicBezTo>
                  <a:cubicBezTo>
                    <a:pt x="6459" y="51575"/>
                    <a:pt x="5319" y="52990"/>
                    <a:pt x="3230" y="52990"/>
                  </a:cubicBezTo>
                  <a:cubicBezTo>
                    <a:pt x="1140" y="52990"/>
                    <a:pt x="0" y="51198"/>
                    <a:pt x="0" y="47332"/>
                  </a:cubicBezTo>
                  <a:cubicBezTo>
                    <a:pt x="0" y="41675"/>
                    <a:pt x="6744" y="9617"/>
                    <a:pt x="7504" y="6694"/>
                  </a:cubicBezTo>
                  <a:cubicBezTo>
                    <a:pt x="8549" y="2074"/>
                    <a:pt x="9594" y="0"/>
                    <a:pt x="11778" y="0"/>
                  </a:cubicBezTo>
                  <a:cubicBezTo>
                    <a:pt x="16727" y="1897"/>
                    <a:pt x="21848" y="3318"/>
                    <a:pt x="27071" y="4243"/>
                  </a:cubicBezTo>
                  <a:cubicBezTo>
                    <a:pt x="37425" y="5280"/>
                    <a:pt x="50913" y="6035"/>
                    <a:pt x="62691" y="6035"/>
                  </a:cubicBezTo>
                  <a:lnTo>
                    <a:pt x="203650" y="6035"/>
                  </a:lnTo>
                  <a:cubicBezTo>
                    <a:pt x="211854" y="5991"/>
                    <a:pt x="220044" y="5360"/>
                    <a:pt x="228157" y="4149"/>
                  </a:cubicBezTo>
                  <a:cubicBezTo>
                    <a:pt x="231287" y="3375"/>
                    <a:pt x="234458" y="2777"/>
                    <a:pt x="237655" y="2357"/>
                  </a:cubicBezTo>
                  <a:cubicBezTo>
                    <a:pt x="240125" y="2357"/>
                    <a:pt x="240505" y="4526"/>
                    <a:pt x="240505" y="9806"/>
                  </a:cubicBezTo>
                  <a:cubicBezTo>
                    <a:pt x="240505" y="17255"/>
                    <a:pt x="239460" y="41581"/>
                    <a:pt x="239460" y="50821"/>
                  </a:cubicBezTo>
                  <a:cubicBezTo>
                    <a:pt x="239460" y="54404"/>
                    <a:pt x="238415" y="56478"/>
                    <a:pt x="236231" y="56478"/>
                  </a:cubicBezTo>
                  <a:cubicBezTo>
                    <a:pt x="234046" y="56478"/>
                    <a:pt x="232716" y="54687"/>
                    <a:pt x="232336" y="49407"/>
                  </a:cubicBezTo>
                  <a:lnTo>
                    <a:pt x="232336" y="45541"/>
                  </a:lnTo>
                  <a:cubicBezTo>
                    <a:pt x="231576" y="36112"/>
                    <a:pt x="221983" y="26684"/>
                    <a:pt x="190352" y="25741"/>
                  </a:cubicBezTo>
                  <a:lnTo>
                    <a:pt x="145519" y="24703"/>
                  </a:lnTo>
                  <a:lnTo>
                    <a:pt x="145519" y="169530"/>
                  </a:lnTo>
                  <a:cubicBezTo>
                    <a:pt x="145519" y="202059"/>
                    <a:pt x="145519" y="229968"/>
                    <a:pt x="147324" y="244960"/>
                  </a:cubicBezTo>
                  <a:cubicBezTo>
                    <a:pt x="148368" y="254389"/>
                    <a:pt x="150553" y="262592"/>
                    <a:pt x="161192" y="263818"/>
                  </a:cubicBezTo>
                  <a:cubicBezTo>
                    <a:pt x="167205" y="264653"/>
                    <a:pt x="173263" y="265126"/>
                    <a:pt x="179334" y="265232"/>
                  </a:cubicBezTo>
                  <a:cubicBezTo>
                    <a:pt x="183228" y="265232"/>
                    <a:pt x="185033" y="266269"/>
                    <a:pt x="185033" y="268060"/>
                  </a:cubicBezTo>
                  <a:cubicBezTo>
                    <a:pt x="185033" y="269852"/>
                    <a:pt x="182183" y="271643"/>
                    <a:pt x="178289" y="271643"/>
                  </a:cubicBezTo>
                  <a:cubicBezTo>
                    <a:pt x="154827" y="271643"/>
                    <a:pt x="132411" y="270606"/>
                    <a:pt x="122437" y="270606"/>
                  </a:cubicBezTo>
                  <a:cubicBezTo>
                    <a:pt x="114268" y="270606"/>
                    <a:pt x="91852" y="271643"/>
                    <a:pt x="77604" y="271643"/>
                  </a:cubicBezTo>
                  <a:cubicBezTo>
                    <a:pt x="72949" y="271643"/>
                    <a:pt x="70480" y="270606"/>
                    <a:pt x="70480" y="268155"/>
                  </a:cubicBezTo>
                  <a:cubicBezTo>
                    <a:pt x="70480" y="265703"/>
                    <a:pt x="71905" y="265326"/>
                    <a:pt x="76179" y="265326"/>
                  </a:cubicBezTo>
                  <a:cubicBezTo>
                    <a:pt x="80493" y="265329"/>
                    <a:pt x="84794" y="264855"/>
                    <a:pt x="89002" y="263912"/>
                  </a:cubicBezTo>
                  <a:cubicBezTo>
                    <a:pt x="96126" y="262497"/>
                    <a:pt x="98501" y="254483"/>
                    <a:pt x="99356" y="244488"/>
                  </a:cubicBezTo>
                  <a:cubicBezTo>
                    <a:pt x="101160" y="229685"/>
                    <a:pt x="101160" y="201776"/>
                    <a:pt x="101160" y="169058"/>
                  </a:cubicBezTo>
                  <a:close/>
                </a:path>
              </a:pathLst>
            </a:custGeom>
            <a:grpFill/>
            <a:ln w="9499" cap="flat">
              <a:noFill/>
              <a:prstDash val="solid"/>
              <a:miter/>
            </a:ln>
          </p:spPr>
          <p:txBody>
            <a:bodyPr rtlCol="0" anchor="ctr"/>
            <a:lstStyle/>
            <a:p>
              <a:endParaRPr lang="en-US" dirty="0"/>
            </a:p>
          </p:txBody>
        </p:sp>
        <p:sp>
          <p:nvSpPr>
            <p:cNvPr id="36" name="Freeform 58">
              <a:extLst>
                <a:ext uri="{FF2B5EF4-FFF2-40B4-BE49-F238E27FC236}">
                  <a16:creationId xmlns:a16="http://schemas.microsoft.com/office/drawing/2014/main" id="{A7ECB8EA-5681-4C36-954B-CC2C8B888BF7}"/>
                </a:ext>
              </a:extLst>
            </p:cNvPr>
            <p:cNvSpPr/>
            <p:nvPr/>
          </p:nvSpPr>
          <p:spPr>
            <a:xfrm rot="16200000">
              <a:off x="8332557" y="2588596"/>
              <a:ext cx="205861" cy="286486"/>
            </a:xfrm>
            <a:custGeom>
              <a:avLst/>
              <a:gdLst>
                <a:gd name="connsiteX0" fmla="*/ 31725 w 165655"/>
                <a:gd name="connsiteY0" fmla="*/ 88913 h 230533"/>
                <a:gd name="connsiteX1" fmla="*/ 31725 w 165655"/>
                <a:gd name="connsiteY1" fmla="*/ 25363 h 230533"/>
                <a:gd name="connsiteX2" fmla="*/ 18237 w 165655"/>
                <a:gd name="connsiteY2" fmla="*/ 9052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899 w 165655"/>
                <a:gd name="connsiteY18" fmla="*/ 22723 h 230533"/>
                <a:gd name="connsiteX19" fmla="*/ 73899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4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6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2 h 230533"/>
                <a:gd name="connsiteX38" fmla="*/ 162806 w 165655"/>
                <a:gd name="connsiteY38" fmla="*/ 182541 h 230533"/>
                <a:gd name="connsiteX39" fmla="*/ 165656 w 165655"/>
                <a:gd name="connsiteY39" fmla="*/ 189613 h 230533"/>
                <a:gd name="connsiteX40" fmla="*/ 161381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725" y="88913"/>
                  </a:moveTo>
                  <a:cubicBezTo>
                    <a:pt x="31725" y="43372"/>
                    <a:pt x="31725" y="34886"/>
                    <a:pt x="31725" y="25363"/>
                  </a:cubicBezTo>
                  <a:cubicBezTo>
                    <a:pt x="31725" y="15840"/>
                    <a:pt x="28211" y="11974"/>
                    <a:pt x="18237" y="9052"/>
                  </a:cubicBezTo>
                  <a:cubicBezTo>
                    <a:pt x="13966" y="8389"/>
                    <a:pt x="9633" y="819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6"/>
                    <a:pt x="154289" y="353"/>
                    <a:pt x="155967" y="0"/>
                  </a:cubicBezTo>
                  <a:cubicBezTo>
                    <a:pt x="157772" y="0"/>
                    <a:pt x="158152" y="1414"/>
                    <a:pt x="158152" y="2829"/>
                  </a:cubicBezTo>
                  <a:cubicBezTo>
                    <a:pt x="156849" y="9234"/>
                    <a:pt x="156024"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899" y="20932"/>
                    <a:pt x="73899" y="22723"/>
                  </a:cubicBezTo>
                  <a:lnTo>
                    <a:pt x="73899" y="96928"/>
                  </a:lnTo>
                  <a:cubicBezTo>
                    <a:pt x="73899" y="98719"/>
                    <a:pt x="73899" y="100134"/>
                    <a:pt x="76084" y="100134"/>
                  </a:cubicBezTo>
                  <a:cubicBezTo>
                    <a:pt x="83208" y="100134"/>
                    <a:pt x="123577" y="100134"/>
                    <a:pt x="130891" y="99474"/>
                  </a:cubicBezTo>
                  <a:cubicBezTo>
                    <a:pt x="138205" y="98814"/>
                    <a:pt x="142954" y="98059"/>
                    <a:pt x="145804" y="94854"/>
                  </a:cubicBezTo>
                  <a:cubicBezTo>
                    <a:pt x="148653" y="91648"/>
                    <a:pt x="149413" y="90988"/>
                    <a:pt x="150743" y="90988"/>
                  </a:cubicBezTo>
                  <a:cubicBezTo>
                    <a:pt x="152073" y="90988"/>
                    <a:pt x="153213" y="92402"/>
                    <a:pt x="153213" y="94194"/>
                  </a:cubicBezTo>
                  <a:cubicBezTo>
                    <a:pt x="153213" y="95985"/>
                    <a:pt x="152453" y="100888"/>
                    <a:pt x="150743" y="116068"/>
                  </a:cubicBezTo>
                  <a:cubicBezTo>
                    <a:pt x="149983"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6"/>
                    <a:pt x="75609" y="116446"/>
                  </a:cubicBezTo>
                  <a:cubicBezTo>
                    <a:pt x="74184" y="116446"/>
                    <a:pt x="73804" y="117860"/>
                    <a:pt x="73804" y="119651"/>
                  </a:cubicBezTo>
                  <a:lnTo>
                    <a:pt x="73804" y="143695"/>
                  </a:lnTo>
                  <a:cubicBezTo>
                    <a:pt x="73804" y="153972"/>
                    <a:pt x="73804" y="179430"/>
                    <a:pt x="73804" y="188199"/>
                  </a:cubicBezTo>
                  <a:cubicBezTo>
                    <a:pt x="74564" y="208659"/>
                    <a:pt x="84158" y="213279"/>
                    <a:pt x="116168" y="213279"/>
                  </a:cubicBezTo>
                  <a:cubicBezTo>
                    <a:pt x="126168" y="213739"/>
                    <a:pt x="136171" y="212430"/>
                    <a:pt x="145709" y="209413"/>
                  </a:cubicBezTo>
                  <a:cubicBezTo>
                    <a:pt x="153498" y="205925"/>
                    <a:pt x="157107" y="199985"/>
                    <a:pt x="159197" y="187162"/>
                  </a:cubicBezTo>
                  <a:cubicBezTo>
                    <a:pt x="159862" y="183955"/>
                    <a:pt x="160622" y="182541"/>
                    <a:pt x="162806" y="182541"/>
                  </a:cubicBezTo>
                  <a:cubicBezTo>
                    <a:pt x="164991" y="182541"/>
                    <a:pt x="165656" y="186407"/>
                    <a:pt x="165656" y="189613"/>
                  </a:cubicBezTo>
                  <a:cubicBezTo>
                    <a:pt x="165150" y="200774"/>
                    <a:pt x="163721" y="211874"/>
                    <a:pt x="161381"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69" y="222832"/>
                    <a:pt x="21087" y="222048"/>
                  </a:cubicBezTo>
                  <a:cubicBezTo>
                    <a:pt x="27451" y="220634"/>
                    <a:pt x="29256" y="214976"/>
                    <a:pt x="30586" y="206113"/>
                  </a:cubicBezTo>
                  <a:cubicBezTo>
                    <a:pt x="32010" y="193384"/>
                    <a:pt x="32010" y="169718"/>
                    <a:pt x="32010" y="142186"/>
                  </a:cubicBezTo>
                  <a:close/>
                </a:path>
              </a:pathLst>
            </a:custGeom>
            <a:grpFill/>
            <a:ln w="9499" cap="flat">
              <a:noFill/>
              <a:prstDash val="solid"/>
              <a:miter/>
            </a:ln>
          </p:spPr>
          <p:txBody>
            <a:bodyPr rtlCol="0" anchor="ctr"/>
            <a:lstStyle/>
            <a:p>
              <a:endParaRPr lang="en-US" dirty="0"/>
            </a:p>
          </p:txBody>
        </p:sp>
        <p:sp>
          <p:nvSpPr>
            <p:cNvPr id="37" name="Freeform 59">
              <a:extLst>
                <a:ext uri="{FF2B5EF4-FFF2-40B4-BE49-F238E27FC236}">
                  <a16:creationId xmlns:a16="http://schemas.microsoft.com/office/drawing/2014/main" id="{E8C94124-F15C-415F-B6E9-7D1A09F73CB3}"/>
                </a:ext>
              </a:extLst>
            </p:cNvPr>
            <p:cNvSpPr/>
            <p:nvPr/>
          </p:nvSpPr>
          <p:spPr>
            <a:xfrm rot="16200000">
              <a:off x="8269584" y="2105896"/>
              <a:ext cx="330867" cy="293751"/>
            </a:xfrm>
            <a:custGeom>
              <a:avLst/>
              <a:gdLst>
                <a:gd name="connsiteX0" fmla="*/ 56327 w 266246"/>
                <a:gd name="connsiteY0" fmla="*/ 191499 h 236379"/>
                <a:gd name="connsiteX1" fmla="*/ 66965 w 266246"/>
                <a:gd name="connsiteY1" fmla="*/ 224028 h 236379"/>
                <a:gd name="connsiteX2" fmla="*/ 83303 w 266246"/>
                <a:gd name="connsiteY2" fmla="*/ 226197 h 236379"/>
                <a:gd name="connsiteX3" fmla="*/ 88622 w 266246"/>
                <a:gd name="connsiteY3" fmla="*/ 229402 h 236379"/>
                <a:gd name="connsiteX4" fmla="*/ 81498 w 266246"/>
                <a:gd name="connsiteY4" fmla="*/ 232608 h 236379"/>
                <a:gd name="connsiteX5" fmla="*/ 40939 w 266246"/>
                <a:gd name="connsiteY5" fmla="*/ 231571 h 236379"/>
                <a:gd name="connsiteX6" fmla="*/ 7124 w 266246"/>
                <a:gd name="connsiteY6" fmla="*/ 232608 h 236379"/>
                <a:gd name="connsiteX7" fmla="*/ 0 w 266246"/>
                <a:gd name="connsiteY7" fmla="*/ 229402 h 236379"/>
                <a:gd name="connsiteX8" fmla="*/ 4939 w 266246"/>
                <a:gd name="connsiteY8" fmla="*/ 226197 h 236379"/>
                <a:gd name="connsiteX9" fmla="*/ 19187 w 266246"/>
                <a:gd name="connsiteY9" fmla="*/ 224782 h 236379"/>
                <a:gd name="connsiteX10" fmla="*/ 28686 w 266246"/>
                <a:gd name="connsiteY10" fmla="*/ 188387 h 236379"/>
                <a:gd name="connsiteX11" fmla="*/ 31535 w 266246"/>
                <a:gd name="connsiteY11" fmla="*/ 10277 h 236379"/>
                <a:gd name="connsiteX12" fmla="*/ 36855 w 266246"/>
                <a:gd name="connsiteY12" fmla="*/ 0 h 236379"/>
                <a:gd name="connsiteX13" fmla="*/ 50343 w 266246"/>
                <a:gd name="connsiteY13" fmla="*/ 9429 h 236379"/>
                <a:gd name="connsiteX14" fmla="*/ 146754 w 266246"/>
                <a:gd name="connsiteY14" fmla="*/ 105225 h 236379"/>
                <a:gd name="connsiteX15" fmla="*/ 214384 w 266246"/>
                <a:gd name="connsiteY15" fmla="*/ 172735 h 236379"/>
                <a:gd name="connsiteX16" fmla="*/ 216283 w 266246"/>
                <a:gd name="connsiteY16" fmla="*/ 172735 h 236379"/>
                <a:gd name="connsiteX17" fmla="*/ 213054 w 266246"/>
                <a:gd name="connsiteY17" fmla="*/ 39224 h 236379"/>
                <a:gd name="connsiteX18" fmla="*/ 202416 w 266246"/>
                <a:gd name="connsiteY18" fmla="*/ 12729 h 236379"/>
                <a:gd name="connsiteX19" fmla="*/ 185888 w 266246"/>
                <a:gd name="connsiteY19" fmla="*/ 11786 h 236379"/>
                <a:gd name="connsiteX20" fmla="*/ 180854 w 266246"/>
                <a:gd name="connsiteY20" fmla="*/ 8580 h 236379"/>
                <a:gd name="connsiteX21" fmla="*/ 188642 w 266246"/>
                <a:gd name="connsiteY21" fmla="*/ 5751 h 236379"/>
                <a:gd name="connsiteX22" fmla="*/ 228537 w 266246"/>
                <a:gd name="connsiteY22" fmla="*/ 6506 h 236379"/>
                <a:gd name="connsiteX23" fmla="*/ 259122 w 266246"/>
                <a:gd name="connsiteY23" fmla="*/ 5751 h 236379"/>
                <a:gd name="connsiteX24" fmla="*/ 266246 w 266246"/>
                <a:gd name="connsiteY24" fmla="*/ 8580 h 236379"/>
                <a:gd name="connsiteX25" fmla="*/ 260927 w 266246"/>
                <a:gd name="connsiteY25" fmla="*/ 11786 h 236379"/>
                <a:gd name="connsiteX26" fmla="*/ 251428 w 266246"/>
                <a:gd name="connsiteY26" fmla="*/ 12823 h 236379"/>
                <a:gd name="connsiteX27" fmla="*/ 240030 w 266246"/>
                <a:gd name="connsiteY27" fmla="*/ 37527 h 236379"/>
                <a:gd name="connsiteX28" fmla="*/ 236515 w 266246"/>
                <a:gd name="connsiteY28" fmla="*/ 226951 h 236379"/>
                <a:gd name="connsiteX29" fmla="*/ 231576 w 266246"/>
                <a:gd name="connsiteY29" fmla="*/ 236380 h 236379"/>
                <a:gd name="connsiteX30" fmla="*/ 218753 w 266246"/>
                <a:gd name="connsiteY30" fmla="*/ 230062 h 236379"/>
                <a:gd name="connsiteX31" fmla="*/ 127281 w 266246"/>
                <a:gd name="connsiteY31" fmla="*/ 143506 h 236379"/>
                <a:gd name="connsiteX32" fmla="*/ 53952 w 266246"/>
                <a:gd name="connsiteY32" fmla="*/ 69302 h 236379"/>
                <a:gd name="connsiteX33" fmla="*/ 52907 w 266246"/>
                <a:gd name="connsiteY33" fmla="*/ 69302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46" h="236379">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3" y="232608"/>
                    <a:pt x="81498" y="232608"/>
                  </a:cubicBezTo>
                  <a:cubicBezTo>
                    <a:pt x="61171" y="232608"/>
                    <a:pt x="46638" y="231571"/>
                    <a:pt x="40939" y="231571"/>
                  </a:cubicBezTo>
                  <a:cubicBezTo>
                    <a:pt x="38089" y="231571"/>
                    <a:pt x="23177" y="232608"/>
                    <a:pt x="7124" y="232608"/>
                  </a:cubicBezTo>
                  <a:cubicBezTo>
                    <a:pt x="2850" y="232608"/>
                    <a:pt x="0" y="232608"/>
                    <a:pt x="0" y="229402"/>
                  </a:cubicBezTo>
                  <a:cubicBezTo>
                    <a:pt x="0" y="226197"/>
                    <a:pt x="2090"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6283" y="172735"/>
                  </a:lnTo>
                  <a:lnTo>
                    <a:pt x="213054" y="39224"/>
                  </a:lnTo>
                  <a:cubicBezTo>
                    <a:pt x="213054" y="20838"/>
                    <a:pt x="209824" y="15557"/>
                    <a:pt x="202416" y="12729"/>
                  </a:cubicBezTo>
                  <a:cubicBezTo>
                    <a:pt x="196991" y="11553"/>
                    <a:pt x="191413" y="11234"/>
                    <a:pt x="185888" y="11786"/>
                  </a:cubicBezTo>
                  <a:cubicBezTo>
                    <a:pt x="181993" y="11786"/>
                    <a:pt x="180854" y="10372"/>
                    <a:pt x="180854" y="8580"/>
                  </a:cubicBezTo>
                  <a:cubicBezTo>
                    <a:pt x="180854" y="6789"/>
                    <a:pt x="184083" y="5751"/>
                    <a:pt x="188642" y="5751"/>
                  </a:cubicBezTo>
                  <a:cubicBezTo>
                    <a:pt x="204980" y="5751"/>
                    <a:pt x="221793" y="6506"/>
                    <a:pt x="228537" y="6506"/>
                  </a:cubicBezTo>
                  <a:cubicBezTo>
                    <a:pt x="232051" y="6506"/>
                    <a:pt x="243829" y="5751"/>
                    <a:pt x="259122" y="5751"/>
                  </a:cubicBezTo>
                  <a:cubicBezTo>
                    <a:pt x="263397" y="5751"/>
                    <a:pt x="266246" y="5751"/>
                    <a:pt x="266246" y="8580"/>
                  </a:cubicBezTo>
                  <a:cubicBezTo>
                    <a:pt x="266246" y="11409"/>
                    <a:pt x="264441" y="11786"/>
                    <a:pt x="260927" y="11786"/>
                  </a:cubicBezTo>
                  <a:cubicBezTo>
                    <a:pt x="257726" y="11655"/>
                    <a:pt x="254524" y="12005"/>
                    <a:pt x="251428" y="12823"/>
                  </a:cubicBezTo>
                  <a:cubicBezTo>
                    <a:pt x="242880" y="15275"/>
                    <a:pt x="240410" y="20649"/>
                    <a:pt x="240030" y="37527"/>
                  </a:cubicBezTo>
                  <a:lnTo>
                    <a:pt x="236515" y="226951"/>
                  </a:lnTo>
                  <a:cubicBezTo>
                    <a:pt x="236515" y="233645"/>
                    <a:pt x="234046" y="236380"/>
                    <a:pt x="231576" y="236380"/>
                  </a:cubicBezTo>
                  <a:cubicBezTo>
                    <a:pt x="226636" y="236014"/>
                    <a:pt x="222034" y="233748"/>
                    <a:pt x="218753" y="230062"/>
                  </a:cubicBezTo>
                  <a:cubicBezTo>
                    <a:pt x="199186" y="212053"/>
                    <a:pt x="160052" y="174904"/>
                    <a:pt x="127281" y="143506"/>
                  </a:cubicBezTo>
                  <a:cubicBezTo>
                    <a:pt x="93086" y="110977"/>
                    <a:pt x="60031" y="74582"/>
                    <a:pt x="53952" y="69302"/>
                  </a:cubicBezTo>
                  <a:lnTo>
                    <a:pt x="52907" y="69302"/>
                  </a:lnTo>
                  <a:close/>
                </a:path>
              </a:pathLst>
            </a:custGeom>
            <a:grpFill/>
            <a:ln w="9499" cap="flat">
              <a:noFill/>
              <a:prstDash val="solid"/>
              <a:miter/>
            </a:ln>
          </p:spPr>
          <p:txBody>
            <a:bodyPr rtlCol="0" anchor="ctr"/>
            <a:lstStyle/>
            <a:p>
              <a:endParaRPr lang="en-US" dirty="0"/>
            </a:p>
          </p:txBody>
        </p:sp>
        <p:sp>
          <p:nvSpPr>
            <p:cNvPr id="38" name="Freeform 60">
              <a:extLst>
                <a:ext uri="{FF2B5EF4-FFF2-40B4-BE49-F238E27FC236}">
                  <a16:creationId xmlns:a16="http://schemas.microsoft.com/office/drawing/2014/main" id="{6D8FC828-18B8-4FB8-9DE2-8C5C64C2A58C}"/>
                </a:ext>
              </a:extLst>
            </p:cNvPr>
            <p:cNvSpPr/>
            <p:nvPr/>
          </p:nvSpPr>
          <p:spPr>
            <a:xfrm rot="16200000">
              <a:off x="8331970" y="1616297"/>
              <a:ext cx="205861" cy="286486"/>
            </a:xfrm>
            <a:custGeom>
              <a:avLst/>
              <a:gdLst>
                <a:gd name="connsiteX0" fmla="*/ 31250 w 165655"/>
                <a:gd name="connsiteY0" fmla="*/ 89385 h 230533"/>
                <a:gd name="connsiteX1" fmla="*/ 31250 w 165655"/>
                <a:gd name="connsiteY1" fmla="*/ 25835 h 230533"/>
                <a:gd name="connsiteX2" fmla="*/ 17762 w 165655"/>
                <a:gd name="connsiteY2" fmla="*/ 9523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994 w 165655"/>
                <a:gd name="connsiteY18" fmla="*/ 22723 h 230533"/>
                <a:gd name="connsiteX19" fmla="*/ 73994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3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5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1 h 230533"/>
                <a:gd name="connsiteX38" fmla="*/ 162806 w 165655"/>
                <a:gd name="connsiteY38" fmla="*/ 182541 h 230533"/>
                <a:gd name="connsiteX39" fmla="*/ 165656 w 165655"/>
                <a:gd name="connsiteY39" fmla="*/ 189613 h 230533"/>
                <a:gd name="connsiteX40" fmla="*/ 161382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250" y="89385"/>
                  </a:moveTo>
                  <a:cubicBezTo>
                    <a:pt x="31250" y="43844"/>
                    <a:pt x="31250" y="35358"/>
                    <a:pt x="31250" y="25835"/>
                  </a:cubicBezTo>
                  <a:cubicBezTo>
                    <a:pt x="31250" y="16312"/>
                    <a:pt x="27736" y="12446"/>
                    <a:pt x="17762" y="9523"/>
                  </a:cubicBezTo>
                  <a:cubicBezTo>
                    <a:pt x="13664" y="8737"/>
                    <a:pt x="9492" y="838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7"/>
                    <a:pt x="154289" y="354"/>
                    <a:pt x="155967" y="0"/>
                  </a:cubicBezTo>
                  <a:cubicBezTo>
                    <a:pt x="157772" y="0"/>
                    <a:pt x="158152" y="1414"/>
                    <a:pt x="158152" y="2829"/>
                  </a:cubicBezTo>
                  <a:cubicBezTo>
                    <a:pt x="156846" y="9233"/>
                    <a:pt x="156020"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994" y="20932"/>
                    <a:pt x="73994" y="22723"/>
                  </a:cubicBezTo>
                  <a:lnTo>
                    <a:pt x="73994" y="96928"/>
                  </a:lnTo>
                  <a:cubicBezTo>
                    <a:pt x="73994" y="98719"/>
                    <a:pt x="73994" y="100134"/>
                    <a:pt x="76084" y="100134"/>
                  </a:cubicBezTo>
                  <a:cubicBezTo>
                    <a:pt x="83208" y="100134"/>
                    <a:pt x="123577" y="100134"/>
                    <a:pt x="130891" y="99474"/>
                  </a:cubicBezTo>
                  <a:cubicBezTo>
                    <a:pt x="138205" y="98814"/>
                    <a:pt x="142954" y="98059"/>
                    <a:pt x="145804" y="94853"/>
                  </a:cubicBezTo>
                  <a:cubicBezTo>
                    <a:pt x="148653" y="91648"/>
                    <a:pt x="149413" y="90988"/>
                    <a:pt x="150743" y="90988"/>
                  </a:cubicBezTo>
                  <a:cubicBezTo>
                    <a:pt x="152073" y="90988"/>
                    <a:pt x="153213" y="92402"/>
                    <a:pt x="153213" y="94194"/>
                  </a:cubicBezTo>
                  <a:cubicBezTo>
                    <a:pt x="153213" y="95985"/>
                    <a:pt x="152453" y="100888"/>
                    <a:pt x="150743" y="116068"/>
                  </a:cubicBezTo>
                  <a:cubicBezTo>
                    <a:pt x="150078"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5"/>
                    <a:pt x="75609" y="116445"/>
                  </a:cubicBezTo>
                  <a:cubicBezTo>
                    <a:pt x="74184" y="116445"/>
                    <a:pt x="73804" y="117860"/>
                    <a:pt x="73804" y="119651"/>
                  </a:cubicBezTo>
                  <a:lnTo>
                    <a:pt x="73804" y="143695"/>
                  </a:lnTo>
                  <a:cubicBezTo>
                    <a:pt x="73804" y="153972"/>
                    <a:pt x="73804" y="179430"/>
                    <a:pt x="73804" y="188199"/>
                  </a:cubicBezTo>
                  <a:cubicBezTo>
                    <a:pt x="74469" y="208659"/>
                    <a:pt x="84158" y="213279"/>
                    <a:pt x="116168" y="213279"/>
                  </a:cubicBezTo>
                  <a:cubicBezTo>
                    <a:pt x="126168" y="213739"/>
                    <a:pt x="136171" y="212430"/>
                    <a:pt x="145709" y="209413"/>
                  </a:cubicBezTo>
                  <a:cubicBezTo>
                    <a:pt x="153498" y="205925"/>
                    <a:pt x="157107" y="199985"/>
                    <a:pt x="159197" y="187161"/>
                  </a:cubicBezTo>
                  <a:cubicBezTo>
                    <a:pt x="159862" y="183955"/>
                    <a:pt x="160622" y="182541"/>
                    <a:pt x="162806" y="182541"/>
                  </a:cubicBezTo>
                  <a:cubicBezTo>
                    <a:pt x="164991" y="182541"/>
                    <a:pt x="165656" y="186407"/>
                    <a:pt x="165656" y="189613"/>
                  </a:cubicBezTo>
                  <a:cubicBezTo>
                    <a:pt x="165150" y="200774"/>
                    <a:pt x="163721" y="211874"/>
                    <a:pt x="161382"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70" y="222832"/>
                    <a:pt x="21087" y="222048"/>
                  </a:cubicBezTo>
                  <a:cubicBezTo>
                    <a:pt x="27451" y="220634"/>
                    <a:pt x="29256" y="214976"/>
                    <a:pt x="30586" y="206113"/>
                  </a:cubicBezTo>
                  <a:cubicBezTo>
                    <a:pt x="32010" y="193384"/>
                    <a:pt x="32010" y="169718"/>
                    <a:pt x="32010" y="142186"/>
                  </a:cubicBezTo>
                  <a:close/>
                </a:path>
              </a:pathLst>
            </a:custGeom>
            <a:grpFill/>
            <a:ln w="9499" cap="flat">
              <a:noFill/>
              <a:prstDash val="solid"/>
              <a:miter/>
            </a:ln>
          </p:spPr>
          <p:txBody>
            <a:bodyPr rtlCol="0" anchor="ctr"/>
            <a:lstStyle/>
            <a:p>
              <a:endParaRPr lang="en-US" dirty="0"/>
            </a:p>
          </p:txBody>
        </p:sp>
        <p:sp>
          <p:nvSpPr>
            <p:cNvPr id="39" name="Freeform 61">
              <a:extLst>
                <a:ext uri="{FF2B5EF4-FFF2-40B4-BE49-F238E27FC236}">
                  <a16:creationId xmlns:a16="http://schemas.microsoft.com/office/drawing/2014/main" id="{AFCC7060-E751-463F-A7B4-AF479464DBB1}"/>
                </a:ext>
              </a:extLst>
            </p:cNvPr>
            <p:cNvSpPr/>
            <p:nvPr/>
          </p:nvSpPr>
          <p:spPr>
            <a:xfrm rot="16200000">
              <a:off x="8269056" y="1134126"/>
              <a:ext cx="331339" cy="293166"/>
            </a:xfrm>
            <a:custGeom>
              <a:avLst/>
              <a:gdLst>
                <a:gd name="connsiteX0" fmla="*/ 56327 w 266626"/>
                <a:gd name="connsiteY0" fmla="*/ 191499 h 235908"/>
                <a:gd name="connsiteX1" fmla="*/ 66965 w 266626"/>
                <a:gd name="connsiteY1" fmla="*/ 224028 h 235908"/>
                <a:gd name="connsiteX2" fmla="*/ 83303 w 266626"/>
                <a:gd name="connsiteY2" fmla="*/ 226197 h 235908"/>
                <a:gd name="connsiteX3" fmla="*/ 88622 w 266626"/>
                <a:gd name="connsiteY3" fmla="*/ 229402 h 235908"/>
                <a:gd name="connsiteX4" fmla="*/ 81498 w 266626"/>
                <a:gd name="connsiteY4" fmla="*/ 232608 h 235908"/>
                <a:gd name="connsiteX5" fmla="*/ 40939 w 266626"/>
                <a:gd name="connsiteY5" fmla="*/ 231571 h 235908"/>
                <a:gd name="connsiteX6" fmla="*/ 7124 w 266626"/>
                <a:gd name="connsiteY6" fmla="*/ 232608 h 235908"/>
                <a:gd name="connsiteX7" fmla="*/ 0 w 266626"/>
                <a:gd name="connsiteY7" fmla="*/ 229402 h 235908"/>
                <a:gd name="connsiteX8" fmla="*/ 4939 w 266626"/>
                <a:gd name="connsiteY8" fmla="*/ 226197 h 235908"/>
                <a:gd name="connsiteX9" fmla="*/ 19187 w 266626"/>
                <a:gd name="connsiteY9" fmla="*/ 224782 h 235908"/>
                <a:gd name="connsiteX10" fmla="*/ 28686 w 266626"/>
                <a:gd name="connsiteY10" fmla="*/ 188387 h 235908"/>
                <a:gd name="connsiteX11" fmla="*/ 31535 w 266626"/>
                <a:gd name="connsiteY11" fmla="*/ 10277 h 235908"/>
                <a:gd name="connsiteX12" fmla="*/ 36855 w 266626"/>
                <a:gd name="connsiteY12" fmla="*/ 0 h 235908"/>
                <a:gd name="connsiteX13" fmla="*/ 50343 w 266626"/>
                <a:gd name="connsiteY13" fmla="*/ 9429 h 235908"/>
                <a:gd name="connsiteX14" fmla="*/ 146754 w 266626"/>
                <a:gd name="connsiteY14" fmla="*/ 105225 h 235908"/>
                <a:gd name="connsiteX15" fmla="*/ 214384 w 266626"/>
                <a:gd name="connsiteY15" fmla="*/ 172735 h 235908"/>
                <a:gd name="connsiteX16" fmla="*/ 215809 w 266626"/>
                <a:gd name="connsiteY16" fmla="*/ 172735 h 235908"/>
                <a:gd name="connsiteX17" fmla="*/ 213149 w 266626"/>
                <a:gd name="connsiteY17" fmla="*/ 39601 h 235908"/>
                <a:gd name="connsiteX18" fmla="*/ 202511 w 266626"/>
                <a:gd name="connsiteY18" fmla="*/ 13106 h 235908"/>
                <a:gd name="connsiteX19" fmla="*/ 186173 w 266626"/>
                <a:gd name="connsiteY19" fmla="*/ 11315 h 235908"/>
                <a:gd name="connsiteX20" fmla="*/ 181234 w 266626"/>
                <a:gd name="connsiteY20" fmla="*/ 8109 h 235908"/>
                <a:gd name="connsiteX21" fmla="*/ 189023 w 266626"/>
                <a:gd name="connsiteY21" fmla="*/ 5280 h 235908"/>
                <a:gd name="connsiteX22" fmla="*/ 228917 w 266626"/>
                <a:gd name="connsiteY22" fmla="*/ 6035 h 235908"/>
                <a:gd name="connsiteX23" fmla="*/ 259502 w 266626"/>
                <a:gd name="connsiteY23" fmla="*/ 5280 h 235908"/>
                <a:gd name="connsiteX24" fmla="*/ 266626 w 266626"/>
                <a:gd name="connsiteY24" fmla="*/ 8109 h 235908"/>
                <a:gd name="connsiteX25" fmla="*/ 261307 w 266626"/>
                <a:gd name="connsiteY25" fmla="*/ 11315 h 235908"/>
                <a:gd name="connsiteX26" fmla="*/ 251808 w 266626"/>
                <a:gd name="connsiteY26" fmla="*/ 12352 h 235908"/>
                <a:gd name="connsiteX27" fmla="*/ 240410 w 266626"/>
                <a:gd name="connsiteY27" fmla="*/ 37055 h 235908"/>
                <a:gd name="connsiteX28" fmla="*/ 236895 w 266626"/>
                <a:gd name="connsiteY28" fmla="*/ 226479 h 235908"/>
                <a:gd name="connsiteX29" fmla="*/ 231861 w 266626"/>
                <a:gd name="connsiteY29" fmla="*/ 235908 h 235908"/>
                <a:gd name="connsiteX30" fmla="*/ 219038 w 266626"/>
                <a:gd name="connsiteY30" fmla="*/ 229591 h 235908"/>
                <a:gd name="connsiteX31" fmla="*/ 127566 w 266626"/>
                <a:gd name="connsiteY31" fmla="*/ 143035 h 235908"/>
                <a:gd name="connsiteX32" fmla="*/ 54237 w 266626"/>
                <a:gd name="connsiteY32" fmla="*/ 68830 h 235908"/>
                <a:gd name="connsiteX33" fmla="*/ 53192 w 266626"/>
                <a:gd name="connsiteY33" fmla="*/ 68830 h 2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626" h="235908">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2" y="232608"/>
                    <a:pt x="81498" y="232608"/>
                  </a:cubicBezTo>
                  <a:cubicBezTo>
                    <a:pt x="61171" y="232608"/>
                    <a:pt x="46638" y="231571"/>
                    <a:pt x="40939" y="231571"/>
                  </a:cubicBezTo>
                  <a:cubicBezTo>
                    <a:pt x="38090" y="231571"/>
                    <a:pt x="23177" y="232608"/>
                    <a:pt x="7124" y="232608"/>
                  </a:cubicBezTo>
                  <a:cubicBezTo>
                    <a:pt x="2850" y="232608"/>
                    <a:pt x="0" y="232608"/>
                    <a:pt x="0" y="229402"/>
                  </a:cubicBezTo>
                  <a:cubicBezTo>
                    <a:pt x="0" y="226197"/>
                    <a:pt x="2185"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5809" y="172735"/>
                  </a:lnTo>
                  <a:lnTo>
                    <a:pt x="213149" y="39601"/>
                  </a:lnTo>
                  <a:cubicBezTo>
                    <a:pt x="213149" y="21215"/>
                    <a:pt x="209919" y="15935"/>
                    <a:pt x="202511" y="13106"/>
                  </a:cubicBezTo>
                  <a:cubicBezTo>
                    <a:pt x="197193" y="11665"/>
                    <a:pt x="191680" y="11060"/>
                    <a:pt x="186173" y="11315"/>
                  </a:cubicBezTo>
                  <a:cubicBezTo>
                    <a:pt x="182278" y="11315"/>
                    <a:pt x="181234" y="9900"/>
                    <a:pt x="181234" y="8109"/>
                  </a:cubicBezTo>
                  <a:cubicBezTo>
                    <a:pt x="181234" y="6317"/>
                    <a:pt x="184463" y="5280"/>
                    <a:pt x="189023" y="5280"/>
                  </a:cubicBezTo>
                  <a:cubicBezTo>
                    <a:pt x="205360" y="5280"/>
                    <a:pt x="222078" y="6035"/>
                    <a:pt x="228917" y="6035"/>
                  </a:cubicBezTo>
                  <a:cubicBezTo>
                    <a:pt x="232526" y="6035"/>
                    <a:pt x="244209" y="5280"/>
                    <a:pt x="259502" y="5280"/>
                  </a:cubicBezTo>
                  <a:cubicBezTo>
                    <a:pt x="263777" y="5280"/>
                    <a:pt x="266626" y="5280"/>
                    <a:pt x="266626" y="8109"/>
                  </a:cubicBezTo>
                  <a:cubicBezTo>
                    <a:pt x="266626" y="10937"/>
                    <a:pt x="264821" y="11315"/>
                    <a:pt x="261307" y="11315"/>
                  </a:cubicBezTo>
                  <a:cubicBezTo>
                    <a:pt x="258106" y="11184"/>
                    <a:pt x="254904" y="11533"/>
                    <a:pt x="251808" y="12352"/>
                  </a:cubicBezTo>
                  <a:cubicBezTo>
                    <a:pt x="243260" y="14803"/>
                    <a:pt x="240790" y="20178"/>
                    <a:pt x="240410" y="37055"/>
                  </a:cubicBezTo>
                  <a:lnTo>
                    <a:pt x="236895" y="226479"/>
                  </a:lnTo>
                  <a:cubicBezTo>
                    <a:pt x="236895" y="233174"/>
                    <a:pt x="234426" y="235908"/>
                    <a:pt x="231861" y="235908"/>
                  </a:cubicBezTo>
                  <a:cubicBezTo>
                    <a:pt x="226920" y="235543"/>
                    <a:pt x="222319" y="233276"/>
                    <a:pt x="219038" y="229591"/>
                  </a:cubicBezTo>
                  <a:cubicBezTo>
                    <a:pt x="199471" y="211582"/>
                    <a:pt x="160337" y="174433"/>
                    <a:pt x="127566" y="143035"/>
                  </a:cubicBezTo>
                  <a:cubicBezTo>
                    <a:pt x="93371" y="110505"/>
                    <a:pt x="60316" y="74110"/>
                    <a:pt x="54237" y="68830"/>
                  </a:cubicBezTo>
                  <a:lnTo>
                    <a:pt x="53192" y="68830"/>
                  </a:lnTo>
                  <a:close/>
                </a:path>
              </a:pathLst>
            </a:custGeom>
            <a:grpFill/>
            <a:ln w="9499" cap="flat">
              <a:noFill/>
              <a:prstDash val="solid"/>
              <a:miter/>
            </a:ln>
          </p:spPr>
          <p:txBody>
            <a:bodyPr rtlCol="0" anchor="ctr"/>
            <a:lstStyle/>
            <a:p>
              <a:endParaRPr lang="en-US" dirty="0"/>
            </a:p>
          </p:txBody>
        </p:sp>
        <p:sp>
          <p:nvSpPr>
            <p:cNvPr id="40" name="Freeform 62">
              <a:extLst>
                <a:ext uri="{FF2B5EF4-FFF2-40B4-BE49-F238E27FC236}">
                  <a16:creationId xmlns:a16="http://schemas.microsoft.com/office/drawing/2014/main" id="{659D299E-E0CF-4B72-A897-77C843788805}"/>
                </a:ext>
              </a:extLst>
            </p:cNvPr>
            <p:cNvSpPr/>
            <p:nvPr/>
          </p:nvSpPr>
          <p:spPr>
            <a:xfrm rot="16200000">
              <a:off x="8321159" y="633892"/>
              <a:ext cx="230415" cy="283089"/>
            </a:xfrm>
            <a:custGeom>
              <a:avLst/>
              <a:gdLst>
                <a:gd name="connsiteX0" fmla="*/ 31250 w 185413"/>
                <a:gd name="connsiteY0" fmla="*/ 86839 h 227799"/>
                <a:gd name="connsiteX1" fmla="*/ 31250 w 185413"/>
                <a:gd name="connsiteY1" fmla="*/ 23289 h 227799"/>
                <a:gd name="connsiteX2" fmla="*/ 17762 w 185413"/>
                <a:gd name="connsiteY2" fmla="*/ 7072 h 227799"/>
                <a:gd name="connsiteX3" fmla="*/ 5319 w 185413"/>
                <a:gd name="connsiteY3" fmla="*/ 6035 h 227799"/>
                <a:gd name="connsiteX4" fmla="*/ 0 w 185413"/>
                <a:gd name="connsiteY4" fmla="*/ 2829 h 227799"/>
                <a:gd name="connsiteX5" fmla="*/ 7124 w 185413"/>
                <a:gd name="connsiteY5" fmla="*/ 0 h 227799"/>
                <a:gd name="connsiteX6" fmla="*/ 49488 w 185413"/>
                <a:gd name="connsiteY6" fmla="*/ 754 h 227799"/>
                <a:gd name="connsiteX7" fmla="*/ 96506 w 185413"/>
                <a:gd name="connsiteY7" fmla="*/ 0 h 227799"/>
                <a:gd name="connsiteX8" fmla="*/ 162996 w 185413"/>
                <a:gd name="connsiteY8" fmla="*/ 44881 h 227799"/>
                <a:gd name="connsiteX9" fmla="*/ 127756 w 185413"/>
                <a:gd name="connsiteY9" fmla="*/ 97494 h 227799"/>
                <a:gd name="connsiteX10" fmla="*/ 185413 w 185413"/>
                <a:gd name="connsiteY10" fmla="*/ 162458 h 227799"/>
                <a:gd name="connsiteX11" fmla="*/ 102110 w 185413"/>
                <a:gd name="connsiteY11" fmla="*/ 227800 h 227799"/>
                <a:gd name="connsiteX12" fmla="*/ 77224 w 185413"/>
                <a:gd name="connsiteY12" fmla="*/ 226762 h 227799"/>
                <a:gd name="connsiteX13" fmla="*/ 50533 w 185413"/>
                <a:gd name="connsiteY13" fmla="*/ 226008 h 227799"/>
                <a:gd name="connsiteX14" fmla="*/ 32770 w 185413"/>
                <a:gd name="connsiteY14" fmla="*/ 226008 h 227799"/>
                <a:gd name="connsiteX15" fmla="*/ 11018 w 185413"/>
                <a:gd name="connsiteY15" fmla="*/ 226668 h 227799"/>
                <a:gd name="connsiteX16" fmla="*/ 4939 w 185413"/>
                <a:gd name="connsiteY16" fmla="*/ 223462 h 227799"/>
                <a:gd name="connsiteX17" fmla="*/ 9878 w 185413"/>
                <a:gd name="connsiteY17" fmla="*/ 220256 h 227799"/>
                <a:gd name="connsiteX18" fmla="*/ 20897 w 185413"/>
                <a:gd name="connsiteY18" fmla="*/ 219219 h 227799"/>
                <a:gd name="connsiteX19" fmla="*/ 30396 w 185413"/>
                <a:gd name="connsiteY19" fmla="*/ 203285 h 227799"/>
                <a:gd name="connsiteX20" fmla="*/ 31820 w 185413"/>
                <a:gd name="connsiteY20" fmla="*/ 139357 h 227799"/>
                <a:gd name="connsiteX21" fmla="*/ 71810 w 185413"/>
                <a:gd name="connsiteY21" fmla="*/ 91836 h 227799"/>
                <a:gd name="connsiteX22" fmla="*/ 73899 w 185413"/>
                <a:gd name="connsiteY22" fmla="*/ 95042 h 227799"/>
                <a:gd name="connsiteX23" fmla="*/ 88527 w 185413"/>
                <a:gd name="connsiteY23" fmla="*/ 96079 h 227799"/>
                <a:gd name="connsiteX24" fmla="*/ 113128 w 185413"/>
                <a:gd name="connsiteY24" fmla="*/ 90799 h 227799"/>
                <a:gd name="connsiteX25" fmla="*/ 127376 w 185413"/>
                <a:gd name="connsiteY25" fmla="*/ 59024 h 227799"/>
                <a:gd name="connsiteX26" fmla="*/ 88242 w 185413"/>
                <a:gd name="connsiteY26" fmla="*/ 13766 h 227799"/>
                <a:gd name="connsiteX27" fmla="*/ 74754 w 185413"/>
                <a:gd name="connsiteY27" fmla="*/ 14426 h 227799"/>
                <a:gd name="connsiteX28" fmla="*/ 71905 w 185413"/>
                <a:gd name="connsiteY28" fmla="*/ 19329 h 227799"/>
                <a:gd name="connsiteX29" fmla="*/ 71810 w 185413"/>
                <a:gd name="connsiteY29" fmla="*/ 180184 h 227799"/>
                <a:gd name="connsiteX30" fmla="*/ 82828 w 185413"/>
                <a:gd name="connsiteY30" fmla="*/ 209885 h 227799"/>
                <a:gd name="connsiteX31" fmla="*/ 105245 w 185413"/>
                <a:gd name="connsiteY31" fmla="*/ 213468 h 227799"/>
                <a:gd name="connsiteX32" fmla="*/ 143239 w 185413"/>
                <a:gd name="connsiteY32" fmla="*/ 171038 h 227799"/>
                <a:gd name="connsiteX33" fmla="*/ 113698 w 185413"/>
                <a:gd name="connsiteY33" fmla="*/ 117671 h 227799"/>
                <a:gd name="connsiteX34" fmla="*/ 86627 w 185413"/>
                <a:gd name="connsiteY34" fmla="*/ 109939 h 227799"/>
                <a:gd name="connsiteX35" fmla="*/ 73139 w 185413"/>
                <a:gd name="connsiteY35" fmla="*/ 109940 h 227799"/>
                <a:gd name="connsiteX36" fmla="*/ 71335 w 185413"/>
                <a:gd name="connsiteY36" fmla="*/ 112014 h 2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13" h="227799">
                  <a:moveTo>
                    <a:pt x="31250" y="86839"/>
                  </a:moveTo>
                  <a:cubicBezTo>
                    <a:pt x="31250" y="41298"/>
                    <a:pt x="31250" y="32812"/>
                    <a:pt x="31250" y="23289"/>
                  </a:cubicBezTo>
                  <a:cubicBezTo>
                    <a:pt x="31250" y="13766"/>
                    <a:pt x="27736" y="9900"/>
                    <a:pt x="17762" y="7072"/>
                  </a:cubicBezTo>
                  <a:cubicBezTo>
                    <a:pt x="13665" y="6281"/>
                    <a:pt x="9493" y="5933"/>
                    <a:pt x="5319" y="6035"/>
                  </a:cubicBezTo>
                  <a:cubicBezTo>
                    <a:pt x="2090" y="6034"/>
                    <a:pt x="0" y="4997"/>
                    <a:pt x="0" y="2829"/>
                  </a:cubicBezTo>
                  <a:cubicBezTo>
                    <a:pt x="0" y="660"/>
                    <a:pt x="2470" y="0"/>
                    <a:pt x="7124" y="0"/>
                  </a:cubicBezTo>
                  <a:cubicBezTo>
                    <a:pt x="23462" y="0"/>
                    <a:pt x="43409" y="754"/>
                    <a:pt x="49488" y="754"/>
                  </a:cubicBezTo>
                  <a:cubicBezTo>
                    <a:pt x="65161" y="754"/>
                    <a:pt x="85772" y="0"/>
                    <a:pt x="96506" y="0"/>
                  </a:cubicBezTo>
                  <a:cubicBezTo>
                    <a:pt x="153498" y="0"/>
                    <a:pt x="162996" y="28946"/>
                    <a:pt x="162996" y="44881"/>
                  </a:cubicBezTo>
                  <a:cubicBezTo>
                    <a:pt x="162996" y="68170"/>
                    <a:pt x="145519" y="86273"/>
                    <a:pt x="127756" y="97494"/>
                  </a:cubicBezTo>
                  <a:cubicBezTo>
                    <a:pt x="153403" y="105602"/>
                    <a:pt x="185413" y="127194"/>
                    <a:pt x="185413" y="162458"/>
                  </a:cubicBezTo>
                  <a:cubicBezTo>
                    <a:pt x="185413" y="194610"/>
                    <a:pt x="159767" y="227800"/>
                    <a:pt x="102110" y="227800"/>
                  </a:cubicBezTo>
                  <a:cubicBezTo>
                    <a:pt x="98596" y="227800"/>
                    <a:pt x="87862" y="227800"/>
                    <a:pt x="77224" y="226762"/>
                  </a:cubicBezTo>
                  <a:cubicBezTo>
                    <a:pt x="66585" y="225725"/>
                    <a:pt x="55472" y="226008"/>
                    <a:pt x="50533" y="226008"/>
                  </a:cubicBezTo>
                  <a:cubicBezTo>
                    <a:pt x="45593" y="226008"/>
                    <a:pt x="40179" y="226008"/>
                    <a:pt x="32770" y="226008"/>
                  </a:cubicBezTo>
                  <a:cubicBezTo>
                    <a:pt x="25361" y="226008"/>
                    <a:pt x="17477" y="226668"/>
                    <a:pt x="11018" y="226668"/>
                  </a:cubicBezTo>
                  <a:cubicBezTo>
                    <a:pt x="7124" y="226668"/>
                    <a:pt x="4939" y="225631"/>
                    <a:pt x="4939" y="223462"/>
                  </a:cubicBezTo>
                  <a:cubicBezTo>
                    <a:pt x="4939" y="221294"/>
                    <a:pt x="5984" y="220256"/>
                    <a:pt x="9878" y="220256"/>
                  </a:cubicBezTo>
                  <a:cubicBezTo>
                    <a:pt x="13580" y="220351"/>
                    <a:pt x="17279" y="220003"/>
                    <a:pt x="20897" y="219219"/>
                  </a:cubicBezTo>
                  <a:cubicBezTo>
                    <a:pt x="27261" y="217805"/>
                    <a:pt x="29066" y="212148"/>
                    <a:pt x="30396" y="203285"/>
                  </a:cubicBezTo>
                  <a:cubicBezTo>
                    <a:pt x="31820" y="190556"/>
                    <a:pt x="31820" y="166889"/>
                    <a:pt x="31820" y="139357"/>
                  </a:cubicBezTo>
                  <a:close/>
                  <a:moveTo>
                    <a:pt x="71810" y="91836"/>
                  </a:moveTo>
                  <a:cubicBezTo>
                    <a:pt x="71810" y="94288"/>
                    <a:pt x="72854" y="94665"/>
                    <a:pt x="73899" y="95042"/>
                  </a:cubicBezTo>
                  <a:cubicBezTo>
                    <a:pt x="78722" y="95922"/>
                    <a:pt x="83628" y="96270"/>
                    <a:pt x="88527" y="96079"/>
                  </a:cubicBezTo>
                  <a:cubicBezTo>
                    <a:pt x="97084" y="96947"/>
                    <a:pt x="105697" y="95098"/>
                    <a:pt x="113128" y="90799"/>
                  </a:cubicBezTo>
                  <a:cubicBezTo>
                    <a:pt x="122595" y="82982"/>
                    <a:pt x="127861" y="71238"/>
                    <a:pt x="127376" y="59024"/>
                  </a:cubicBezTo>
                  <a:cubicBezTo>
                    <a:pt x="127376" y="38847"/>
                    <a:pt x="115313" y="13766"/>
                    <a:pt x="88242" y="13766"/>
                  </a:cubicBezTo>
                  <a:cubicBezTo>
                    <a:pt x="83735" y="13611"/>
                    <a:pt x="79223" y="13832"/>
                    <a:pt x="74754" y="14426"/>
                  </a:cubicBezTo>
                  <a:cubicBezTo>
                    <a:pt x="72569" y="14426"/>
                    <a:pt x="71905" y="16218"/>
                    <a:pt x="71905" y="19329"/>
                  </a:cubicBezTo>
                  <a:close/>
                  <a:moveTo>
                    <a:pt x="71810" y="180184"/>
                  </a:moveTo>
                  <a:cubicBezTo>
                    <a:pt x="71810" y="199985"/>
                    <a:pt x="72854" y="206019"/>
                    <a:pt x="82828" y="209885"/>
                  </a:cubicBezTo>
                  <a:cubicBezTo>
                    <a:pt x="89988" y="212537"/>
                    <a:pt x="97607" y="213755"/>
                    <a:pt x="105245" y="213468"/>
                  </a:cubicBezTo>
                  <a:cubicBezTo>
                    <a:pt x="121962" y="213468"/>
                    <a:pt x="143239" y="204039"/>
                    <a:pt x="143239" y="171038"/>
                  </a:cubicBezTo>
                  <a:cubicBezTo>
                    <a:pt x="142741" y="149534"/>
                    <a:pt x="131718" y="129619"/>
                    <a:pt x="113698" y="117671"/>
                  </a:cubicBezTo>
                  <a:cubicBezTo>
                    <a:pt x="105758" y="112249"/>
                    <a:pt x="96257" y="109535"/>
                    <a:pt x="86627" y="109939"/>
                  </a:cubicBezTo>
                  <a:lnTo>
                    <a:pt x="73139" y="109940"/>
                  </a:lnTo>
                  <a:cubicBezTo>
                    <a:pt x="72094" y="109940"/>
                    <a:pt x="71335" y="109940"/>
                    <a:pt x="71335" y="112014"/>
                  </a:cubicBezTo>
                  <a:close/>
                </a:path>
              </a:pathLst>
            </a:custGeom>
            <a:grpFill/>
            <a:ln w="9499" cap="flat">
              <a:noFill/>
              <a:prstDash val="solid"/>
              <a:miter/>
            </a:ln>
          </p:spPr>
          <p:txBody>
            <a:bodyPr rtlCol="0" anchor="ctr"/>
            <a:lstStyle/>
            <a:p>
              <a:endParaRPr lang="en-US" dirty="0"/>
            </a:p>
          </p:txBody>
        </p:sp>
        <p:sp>
          <p:nvSpPr>
            <p:cNvPr id="41" name="Freeform 63">
              <a:extLst>
                <a:ext uri="{FF2B5EF4-FFF2-40B4-BE49-F238E27FC236}">
                  <a16:creationId xmlns:a16="http://schemas.microsoft.com/office/drawing/2014/main" id="{38F70278-B283-4917-BF9F-A3C161631BF1}"/>
                </a:ext>
              </a:extLst>
            </p:cNvPr>
            <p:cNvSpPr/>
            <p:nvPr/>
          </p:nvSpPr>
          <p:spPr>
            <a:xfrm rot="16200000">
              <a:off x="8269484" y="168963"/>
              <a:ext cx="326149" cy="290939"/>
            </a:xfrm>
            <a:custGeom>
              <a:avLst/>
              <a:gdLst>
                <a:gd name="connsiteX0" fmla="*/ 84255 w 262449"/>
                <a:gd name="connsiteY0" fmla="*/ 157744 h 234116"/>
                <a:gd name="connsiteX1" fmla="*/ 81406 w 262449"/>
                <a:gd name="connsiteY1" fmla="*/ 159912 h 234116"/>
                <a:gd name="connsiteX2" fmla="*/ 64688 w 262449"/>
                <a:gd name="connsiteY2" fmla="*/ 200173 h 234116"/>
                <a:gd name="connsiteX3" fmla="*/ 60034 w 262449"/>
                <a:gd name="connsiteY3" fmla="*/ 218560 h 234116"/>
                <a:gd name="connsiteX4" fmla="*/ 72477 w 262449"/>
                <a:gd name="connsiteY4" fmla="*/ 227045 h 234116"/>
                <a:gd name="connsiteX5" fmla="*/ 77132 w 262449"/>
                <a:gd name="connsiteY5" fmla="*/ 227045 h 234116"/>
                <a:gd name="connsiteX6" fmla="*/ 81786 w 262449"/>
                <a:gd name="connsiteY6" fmla="*/ 230251 h 234116"/>
                <a:gd name="connsiteX7" fmla="*/ 76847 w 262449"/>
                <a:gd name="connsiteY7" fmla="*/ 233457 h 234116"/>
                <a:gd name="connsiteX8" fmla="*/ 41987 w 262449"/>
                <a:gd name="connsiteY8" fmla="*/ 232420 h 234116"/>
                <a:gd name="connsiteX9" fmla="*/ 5702 w 262449"/>
                <a:gd name="connsiteY9" fmla="*/ 233457 h 234116"/>
                <a:gd name="connsiteX10" fmla="*/ 3 w 262449"/>
                <a:gd name="connsiteY10" fmla="*/ 230251 h 234116"/>
                <a:gd name="connsiteX11" fmla="*/ 3003 w 262449"/>
                <a:gd name="connsiteY11" fmla="*/ 227011 h 234116"/>
                <a:gd name="connsiteX12" fmla="*/ 3612 w 262449"/>
                <a:gd name="connsiteY12" fmla="*/ 227045 h 234116"/>
                <a:gd name="connsiteX13" fmla="*/ 13111 w 262449"/>
                <a:gd name="connsiteY13" fmla="*/ 227045 h 234116"/>
                <a:gd name="connsiteX14" fmla="*/ 39137 w 262449"/>
                <a:gd name="connsiteY14" fmla="*/ 200550 h 234116"/>
                <a:gd name="connsiteX15" fmla="*/ 121015 w 262449"/>
                <a:gd name="connsiteY15" fmla="*/ 11974 h 234116"/>
                <a:gd name="connsiteX16" fmla="*/ 130514 w 262449"/>
                <a:gd name="connsiteY16" fmla="*/ 0 h 234116"/>
                <a:gd name="connsiteX17" fmla="*/ 140012 w 262449"/>
                <a:gd name="connsiteY17" fmla="*/ 9429 h 234116"/>
                <a:gd name="connsiteX18" fmla="*/ 219706 w 262449"/>
                <a:gd name="connsiteY18" fmla="*/ 194516 h 234116"/>
                <a:gd name="connsiteX19" fmla="*/ 246397 w 262449"/>
                <a:gd name="connsiteY19" fmla="*/ 226668 h 234116"/>
                <a:gd name="connsiteX20" fmla="*/ 258175 w 262449"/>
                <a:gd name="connsiteY20" fmla="*/ 227705 h 234116"/>
                <a:gd name="connsiteX21" fmla="*/ 262450 w 262449"/>
                <a:gd name="connsiteY21" fmla="*/ 230911 h 234116"/>
                <a:gd name="connsiteX22" fmla="*/ 248962 w 262449"/>
                <a:gd name="connsiteY22" fmla="*/ 234117 h 234116"/>
                <a:gd name="connsiteX23" fmla="*/ 188835 w 262449"/>
                <a:gd name="connsiteY23" fmla="*/ 233363 h 234116"/>
                <a:gd name="connsiteX24" fmla="*/ 179337 w 262449"/>
                <a:gd name="connsiteY24" fmla="*/ 230911 h 234116"/>
                <a:gd name="connsiteX25" fmla="*/ 183231 w 262449"/>
                <a:gd name="connsiteY25" fmla="*/ 227705 h 234116"/>
                <a:gd name="connsiteX26" fmla="*/ 186418 w 262449"/>
                <a:gd name="connsiteY26" fmla="*/ 221837 h 234116"/>
                <a:gd name="connsiteX27" fmla="*/ 186081 w 262449"/>
                <a:gd name="connsiteY27" fmla="*/ 221011 h 234116"/>
                <a:gd name="connsiteX28" fmla="*/ 161859 w 262449"/>
                <a:gd name="connsiteY28" fmla="*/ 160572 h 234116"/>
                <a:gd name="connsiteX29" fmla="*/ 158630 w 262449"/>
                <a:gd name="connsiteY29" fmla="*/ 158404 h 234116"/>
                <a:gd name="connsiteX30" fmla="*/ 150746 w 262449"/>
                <a:gd name="connsiteY30" fmla="*/ 141149 h 234116"/>
                <a:gd name="connsiteX31" fmla="*/ 152171 w 262449"/>
                <a:gd name="connsiteY31" fmla="*/ 139357 h 234116"/>
                <a:gd name="connsiteX32" fmla="*/ 122630 w 262449"/>
                <a:gd name="connsiteY32" fmla="*/ 63079 h 234116"/>
                <a:gd name="connsiteX33" fmla="*/ 121205 w 262449"/>
                <a:gd name="connsiteY33" fmla="*/ 60250 h 234116"/>
                <a:gd name="connsiteX34" fmla="*/ 119400 w 262449"/>
                <a:gd name="connsiteY34" fmla="*/ 63079 h 234116"/>
                <a:gd name="connsiteX35" fmla="*/ 89195 w 262449"/>
                <a:gd name="connsiteY35" fmla="*/ 139075 h 234116"/>
                <a:gd name="connsiteX36" fmla="*/ 90240 w 262449"/>
                <a:gd name="connsiteY36" fmla="*/ 141149 h 2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449" h="234116">
                  <a:moveTo>
                    <a:pt x="84255" y="157744"/>
                  </a:moveTo>
                  <a:cubicBezTo>
                    <a:pt x="82451" y="157744"/>
                    <a:pt x="82071" y="157744"/>
                    <a:pt x="81406" y="159912"/>
                  </a:cubicBezTo>
                  <a:lnTo>
                    <a:pt x="64688" y="200173"/>
                  </a:lnTo>
                  <a:cubicBezTo>
                    <a:pt x="62069" y="205986"/>
                    <a:pt x="60493" y="212208"/>
                    <a:pt x="60034" y="218560"/>
                  </a:cubicBezTo>
                  <a:cubicBezTo>
                    <a:pt x="60034" y="223839"/>
                    <a:pt x="62884" y="227045"/>
                    <a:pt x="72477" y="227045"/>
                  </a:cubicBezTo>
                  <a:lnTo>
                    <a:pt x="77132" y="227045"/>
                  </a:lnTo>
                  <a:cubicBezTo>
                    <a:pt x="81026" y="227045"/>
                    <a:pt x="81786" y="228460"/>
                    <a:pt x="81786" y="230251"/>
                  </a:cubicBezTo>
                  <a:cubicBezTo>
                    <a:pt x="81786" y="232042"/>
                    <a:pt x="79981" y="233457"/>
                    <a:pt x="76847" y="233457"/>
                  </a:cubicBezTo>
                  <a:cubicBezTo>
                    <a:pt x="66493" y="233457"/>
                    <a:pt x="51960" y="232420"/>
                    <a:pt x="41987" y="232420"/>
                  </a:cubicBezTo>
                  <a:cubicBezTo>
                    <a:pt x="38757" y="232420"/>
                    <a:pt x="22040" y="233457"/>
                    <a:pt x="5702" y="233457"/>
                  </a:cubicBezTo>
                  <a:cubicBezTo>
                    <a:pt x="1808" y="233457"/>
                    <a:pt x="3" y="232702"/>
                    <a:pt x="3" y="230251"/>
                  </a:cubicBezTo>
                  <a:cubicBezTo>
                    <a:pt x="-70" y="228534"/>
                    <a:pt x="1273" y="227084"/>
                    <a:pt x="3003" y="227011"/>
                  </a:cubicBezTo>
                  <a:cubicBezTo>
                    <a:pt x="3207" y="227003"/>
                    <a:pt x="3411" y="227014"/>
                    <a:pt x="3612" y="227045"/>
                  </a:cubicBezTo>
                  <a:cubicBezTo>
                    <a:pt x="6462" y="227045"/>
                    <a:pt x="10071" y="227045"/>
                    <a:pt x="13111" y="227045"/>
                  </a:cubicBezTo>
                  <a:cubicBezTo>
                    <a:pt x="27359" y="224971"/>
                    <a:pt x="32678" y="215731"/>
                    <a:pt x="39137" y="200550"/>
                  </a:cubicBezTo>
                  <a:lnTo>
                    <a:pt x="121015" y="11974"/>
                  </a:lnTo>
                  <a:cubicBezTo>
                    <a:pt x="124625" y="3489"/>
                    <a:pt x="127094" y="0"/>
                    <a:pt x="130514" y="0"/>
                  </a:cubicBezTo>
                  <a:cubicBezTo>
                    <a:pt x="133933" y="0"/>
                    <a:pt x="136593" y="2829"/>
                    <a:pt x="140012" y="9429"/>
                  </a:cubicBezTo>
                  <a:cubicBezTo>
                    <a:pt x="147516" y="26024"/>
                    <a:pt x="199759" y="148975"/>
                    <a:pt x="219706" y="194516"/>
                  </a:cubicBezTo>
                  <a:cubicBezTo>
                    <a:pt x="231769" y="221765"/>
                    <a:pt x="240698" y="225631"/>
                    <a:pt x="246397" y="226668"/>
                  </a:cubicBezTo>
                  <a:cubicBezTo>
                    <a:pt x="250289" y="227320"/>
                    <a:pt x="254228" y="227667"/>
                    <a:pt x="258175" y="227705"/>
                  </a:cubicBezTo>
                  <a:cubicBezTo>
                    <a:pt x="261025" y="227705"/>
                    <a:pt x="262450" y="228742"/>
                    <a:pt x="262450" y="230911"/>
                  </a:cubicBezTo>
                  <a:cubicBezTo>
                    <a:pt x="262450" y="233080"/>
                    <a:pt x="260645" y="234117"/>
                    <a:pt x="248962" y="234117"/>
                  </a:cubicBezTo>
                  <a:cubicBezTo>
                    <a:pt x="237278" y="234117"/>
                    <a:pt x="215146" y="234117"/>
                    <a:pt x="188835" y="233363"/>
                  </a:cubicBezTo>
                  <a:cubicBezTo>
                    <a:pt x="183136" y="233363"/>
                    <a:pt x="179337" y="233363"/>
                    <a:pt x="179337" y="230911"/>
                  </a:cubicBezTo>
                  <a:cubicBezTo>
                    <a:pt x="179337" y="228460"/>
                    <a:pt x="180097" y="228082"/>
                    <a:pt x="183231" y="227705"/>
                  </a:cubicBezTo>
                  <a:cubicBezTo>
                    <a:pt x="185744" y="226958"/>
                    <a:pt x="187171" y="224331"/>
                    <a:pt x="186418" y="221837"/>
                  </a:cubicBezTo>
                  <a:cubicBezTo>
                    <a:pt x="186332" y="221551"/>
                    <a:pt x="186219" y="221275"/>
                    <a:pt x="186081" y="221011"/>
                  </a:cubicBezTo>
                  <a:lnTo>
                    <a:pt x="161859" y="160572"/>
                  </a:lnTo>
                  <a:cubicBezTo>
                    <a:pt x="161488" y="159144"/>
                    <a:pt x="160103" y="158214"/>
                    <a:pt x="158630" y="158404"/>
                  </a:cubicBezTo>
                  <a:close/>
                  <a:moveTo>
                    <a:pt x="150746" y="141149"/>
                  </a:moveTo>
                  <a:cubicBezTo>
                    <a:pt x="152171" y="141149"/>
                    <a:pt x="152551" y="140489"/>
                    <a:pt x="152171" y="139357"/>
                  </a:cubicBezTo>
                  <a:lnTo>
                    <a:pt x="122630" y="63079"/>
                  </a:lnTo>
                  <a:cubicBezTo>
                    <a:pt x="122630" y="62041"/>
                    <a:pt x="121965" y="60250"/>
                    <a:pt x="121205" y="60250"/>
                  </a:cubicBezTo>
                  <a:cubicBezTo>
                    <a:pt x="120445" y="60250"/>
                    <a:pt x="119780" y="62041"/>
                    <a:pt x="119400" y="63079"/>
                  </a:cubicBezTo>
                  <a:lnTo>
                    <a:pt x="89195" y="139075"/>
                  </a:lnTo>
                  <a:cubicBezTo>
                    <a:pt x="88435" y="140489"/>
                    <a:pt x="89195" y="141149"/>
                    <a:pt x="90240" y="141149"/>
                  </a:cubicBezTo>
                  <a:close/>
                </a:path>
              </a:pathLst>
            </a:custGeom>
            <a:grpFill/>
            <a:ln w="9499" cap="flat">
              <a:noFill/>
              <a:prstDash val="solid"/>
              <a:miter/>
            </a:ln>
          </p:spPr>
          <p:txBody>
            <a:bodyPr rtlCol="0" anchor="ctr"/>
            <a:lstStyle/>
            <a:p>
              <a:endParaRPr lang="en-US" dirty="0"/>
            </a:p>
          </p:txBody>
        </p:sp>
        <p:sp>
          <p:nvSpPr>
            <p:cNvPr id="42" name="Freeform 64">
              <a:extLst>
                <a:ext uri="{FF2B5EF4-FFF2-40B4-BE49-F238E27FC236}">
                  <a16:creationId xmlns:a16="http://schemas.microsoft.com/office/drawing/2014/main" id="{FEF545E7-C82E-48BB-B2DF-0470DF3FC548}"/>
                </a:ext>
              </a:extLst>
            </p:cNvPr>
            <p:cNvSpPr/>
            <p:nvPr/>
          </p:nvSpPr>
          <p:spPr>
            <a:xfrm rot="16200000">
              <a:off x="8281262" y="-310903"/>
              <a:ext cx="314814" cy="287928"/>
            </a:xfrm>
            <a:custGeom>
              <a:avLst/>
              <a:gdLst>
                <a:gd name="connsiteX0" fmla="*/ 30870 w 253328"/>
                <a:gd name="connsiteY0" fmla="*/ 86933 h 231693"/>
                <a:gd name="connsiteX1" fmla="*/ 30870 w 253328"/>
                <a:gd name="connsiteY1" fmla="*/ 23383 h 231693"/>
                <a:gd name="connsiteX2" fmla="*/ 17383 w 253328"/>
                <a:gd name="connsiteY2" fmla="*/ 7072 h 231693"/>
                <a:gd name="connsiteX3" fmla="*/ 5319 w 253328"/>
                <a:gd name="connsiteY3" fmla="*/ 6035 h 231693"/>
                <a:gd name="connsiteX4" fmla="*/ 0 w 253328"/>
                <a:gd name="connsiteY4" fmla="*/ 2829 h 231693"/>
                <a:gd name="connsiteX5" fmla="*/ 6744 w 253328"/>
                <a:gd name="connsiteY5" fmla="*/ 0 h 231693"/>
                <a:gd name="connsiteX6" fmla="*/ 53762 w 253328"/>
                <a:gd name="connsiteY6" fmla="*/ 754 h 231693"/>
                <a:gd name="connsiteX7" fmla="*/ 93941 w 253328"/>
                <a:gd name="connsiteY7" fmla="*/ 0 h 231693"/>
                <a:gd name="connsiteX8" fmla="*/ 100685 w 253328"/>
                <a:gd name="connsiteY8" fmla="*/ 2829 h 231693"/>
                <a:gd name="connsiteX9" fmla="*/ 95746 w 253328"/>
                <a:gd name="connsiteY9" fmla="*/ 6035 h 231693"/>
                <a:gd name="connsiteX10" fmla="*/ 86248 w 253328"/>
                <a:gd name="connsiteY10" fmla="*/ 7072 h 231693"/>
                <a:gd name="connsiteX11" fmla="*/ 74849 w 253328"/>
                <a:gd name="connsiteY11" fmla="*/ 23383 h 231693"/>
                <a:gd name="connsiteX12" fmla="*/ 74184 w 253328"/>
                <a:gd name="connsiteY12" fmla="*/ 86933 h 231693"/>
                <a:gd name="connsiteX13" fmla="*/ 74184 w 253328"/>
                <a:gd name="connsiteY13" fmla="*/ 129080 h 231693"/>
                <a:gd name="connsiteX14" fmla="*/ 98026 w 253328"/>
                <a:gd name="connsiteY14" fmla="*/ 201870 h 231693"/>
                <a:gd name="connsiteX15" fmla="*/ 137540 w 253328"/>
                <a:gd name="connsiteY15" fmla="*/ 213845 h 231693"/>
                <a:gd name="connsiteX16" fmla="*/ 179524 w 253328"/>
                <a:gd name="connsiteY16" fmla="*/ 197910 h 231693"/>
                <a:gd name="connsiteX17" fmla="*/ 197666 w 253328"/>
                <a:gd name="connsiteY17" fmla="*/ 124743 h 231693"/>
                <a:gd name="connsiteX18" fmla="*/ 197666 w 253328"/>
                <a:gd name="connsiteY18" fmla="*/ 87028 h 231693"/>
                <a:gd name="connsiteX19" fmla="*/ 197001 w 253328"/>
                <a:gd name="connsiteY19" fmla="*/ 23478 h 231693"/>
                <a:gd name="connsiteX20" fmla="*/ 183798 w 253328"/>
                <a:gd name="connsiteY20" fmla="*/ 7166 h 231693"/>
                <a:gd name="connsiteX21" fmla="*/ 171925 w 253328"/>
                <a:gd name="connsiteY21" fmla="*/ 6506 h 231693"/>
                <a:gd name="connsiteX22" fmla="*/ 166606 w 253328"/>
                <a:gd name="connsiteY22" fmla="*/ 3300 h 231693"/>
                <a:gd name="connsiteX23" fmla="*/ 172970 w 253328"/>
                <a:gd name="connsiteY23" fmla="*/ 471 h 231693"/>
                <a:gd name="connsiteX24" fmla="*/ 210299 w 253328"/>
                <a:gd name="connsiteY24" fmla="*/ 1226 h 231693"/>
                <a:gd name="connsiteX25" fmla="*/ 246964 w 253328"/>
                <a:gd name="connsiteY25" fmla="*/ 471 h 231693"/>
                <a:gd name="connsiteX26" fmla="*/ 253328 w 253328"/>
                <a:gd name="connsiteY26" fmla="*/ 3300 h 231693"/>
                <a:gd name="connsiteX27" fmla="*/ 248009 w 253328"/>
                <a:gd name="connsiteY27" fmla="*/ 6506 h 231693"/>
                <a:gd name="connsiteX28" fmla="*/ 238510 w 253328"/>
                <a:gd name="connsiteY28" fmla="*/ 7543 h 231693"/>
                <a:gd name="connsiteX29" fmla="*/ 227112 w 253328"/>
                <a:gd name="connsiteY29" fmla="*/ 23855 h 231693"/>
                <a:gd name="connsiteX30" fmla="*/ 226352 w 253328"/>
                <a:gd name="connsiteY30" fmla="*/ 87405 h 231693"/>
                <a:gd name="connsiteX31" fmla="*/ 226352 w 253328"/>
                <a:gd name="connsiteY31" fmla="*/ 119557 h 231693"/>
                <a:gd name="connsiteX32" fmla="*/ 196431 w 253328"/>
                <a:gd name="connsiteY32" fmla="*/ 209979 h 231693"/>
                <a:gd name="connsiteX33" fmla="*/ 129941 w 253328"/>
                <a:gd name="connsiteY33" fmla="*/ 231571 h 231693"/>
                <a:gd name="connsiteX34" fmla="*/ 58416 w 253328"/>
                <a:gd name="connsiteY34" fmla="*/ 211111 h 231693"/>
                <a:gd name="connsiteX35" fmla="*/ 29921 w 253328"/>
                <a:gd name="connsiteY35" fmla="*/ 131626 h 2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328" h="231693">
                  <a:moveTo>
                    <a:pt x="30870" y="86933"/>
                  </a:moveTo>
                  <a:cubicBezTo>
                    <a:pt x="30870" y="41393"/>
                    <a:pt x="30870" y="32906"/>
                    <a:pt x="30870" y="23383"/>
                  </a:cubicBezTo>
                  <a:cubicBezTo>
                    <a:pt x="30870" y="13860"/>
                    <a:pt x="27356" y="9994"/>
                    <a:pt x="17383" y="7072"/>
                  </a:cubicBezTo>
                  <a:cubicBezTo>
                    <a:pt x="13410" y="6302"/>
                    <a:pt x="9366" y="5954"/>
                    <a:pt x="5319" y="6035"/>
                  </a:cubicBezTo>
                  <a:cubicBezTo>
                    <a:pt x="1805" y="6035"/>
                    <a:pt x="0" y="4997"/>
                    <a:pt x="0" y="2829"/>
                  </a:cubicBezTo>
                  <a:cubicBezTo>
                    <a:pt x="0" y="660"/>
                    <a:pt x="2185" y="0"/>
                    <a:pt x="6744" y="0"/>
                  </a:cubicBezTo>
                  <a:cubicBezTo>
                    <a:pt x="23462" y="0"/>
                    <a:pt x="44738" y="754"/>
                    <a:pt x="53762" y="754"/>
                  </a:cubicBezTo>
                  <a:cubicBezTo>
                    <a:pt x="62786" y="754"/>
                    <a:pt x="82258" y="0"/>
                    <a:pt x="93941" y="0"/>
                  </a:cubicBezTo>
                  <a:cubicBezTo>
                    <a:pt x="98596" y="0"/>
                    <a:pt x="100685" y="754"/>
                    <a:pt x="100685" y="2829"/>
                  </a:cubicBezTo>
                  <a:cubicBezTo>
                    <a:pt x="100685" y="4903"/>
                    <a:pt x="98881" y="6035"/>
                    <a:pt x="95746" y="6035"/>
                  </a:cubicBezTo>
                  <a:cubicBezTo>
                    <a:pt x="92551" y="6037"/>
                    <a:pt x="89366" y="6384"/>
                    <a:pt x="86248" y="7072"/>
                  </a:cubicBezTo>
                  <a:cubicBezTo>
                    <a:pt x="78079" y="8486"/>
                    <a:pt x="75609" y="12729"/>
                    <a:pt x="74849" y="23383"/>
                  </a:cubicBezTo>
                  <a:cubicBezTo>
                    <a:pt x="74089" y="34038"/>
                    <a:pt x="74184" y="41393"/>
                    <a:pt x="74184" y="86933"/>
                  </a:cubicBezTo>
                  <a:lnTo>
                    <a:pt x="74184" y="129080"/>
                  </a:lnTo>
                  <a:cubicBezTo>
                    <a:pt x="74184" y="172924"/>
                    <a:pt x="82733" y="189896"/>
                    <a:pt x="98026" y="201870"/>
                  </a:cubicBezTo>
                  <a:cubicBezTo>
                    <a:pt x="109366" y="210355"/>
                    <a:pt x="123359" y="214595"/>
                    <a:pt x="137540" y="213845"/>
                  </a:cubicBezTo>
                  <a:cubicBezTo>
                    <a:pt x="153092" y="214171"/>
                    <a:pt x="168158" y="208453"/>
                    <a:pt x="179524" y="197910"/>
                  </a:cubicBezTo>
                  <a:cubicBezTo>
                    <a:pt x="197001" y="181693"/>
                    <a:pt x="197666" y="155481"/>
                    <a:pt x="197666" y="124743"/>
                  </a:cubicBezTo>
                  <a:lnTo>
                    <a:pt x="197666" y="87028"/>
                  </a:lnTo>
                  <a:cubicBezTo>
                    <a:pt x="197666" y="41487"/>
                    <a:pt x="197666" y="33001"/>
                    <a:pt x="197001" y="23478"/>
                  </a:cubicBezTo>
                  <a:cubicBezTo>
                    <a:pt x="196337" y="13955"/>
                    <a:pt x="193772" y="10089"/>
                    <a:pt x="183798" y="7166"/>
                  </a:cubicBezTo>
                  <a:cubicBezTo>
                    <a:pt x="179877" y="6517"/>
                    <a:pt x="175895" y="6296"/>
                    <a:pt x="171925" y="6506"/>
                  </a:cubicBezTo>
                  <a:cubicBezTo>
                    <a:pt x="168379" y="6506"/>
                    <a:pt x="166606" y="5437"/>
                    <a:pt x="166606" y="3300"/>
                  </a:cubicBezTo>
                  <a:cubicBezTo>
                    <a:pt x="166606" y="1226"/>
                    <a:pt x="168791" y="471"/>
                    <a:pt x="172970" y="471"/>
                  </a:cubicBezTo>
                  <a:cubicBezTo>
                    <a:pt x="189022" y="471"/>
                    <a:pt x="210015" y="1226"/>
                    <a:pt x="210299" y="1226"/>
                  </a:cubicBezTo>
                  <a:cubicBezTo>
                    <a:pt x="213909" y="1226"/>
                    <a:pt x="234901" y="471"/>
                    <a:pt x="246964" y="471"/>
                  </a:cubicBezTo>
                  <a:cubicBezTo>
                    <a:pt x="251238" y="471"/>
                    <a:pt x="253328" y="1226"/>
                    <a:pt x="253328" y="3300"/>
                  </a:cubicBezTo>
                  <a:cubicBezTo>
                    <a:pt x="253328" y="5374"/>
                    <a:pt x="251523" y="6506"/>
                    <a:pt x="248009" y="6506"/>
                  </a:cubicBezTo>
                  <a:cubicBezTo>
                    <a:pt x="244814" y="6508"/>
                    <a:pt x="241629" y="6856"/>
                    <a:pt x="238510" y="7543"/>
                  </a:cubicBezTo>
                  <a:cubicBezTo>
                    <a:pt x="229961" y="8957"/>
                    <a:pt x="227872" y="13200"/>
                    <a:pt x="227112" y="23855"/>
                  </a:cubicBezTo>
                  <a:cubicBezTo>
                    <a:pt x="226352" y="34509"/>
                    <a:pt x="226352" y="41864"/>
                    <a:pt x="226352" y="87405"/>
                  </a:cubicBezTo>
                  <a:lnTo>
                    <a:pt x="226352" y="119557"/>
                  </a:lnTo>
                  <a:cubicBezTo>
                    <a:pt x="226352" y="153123"/>
                    <a:pt x="222837" y="188481"/>
                    <a:pt x="196431" y="209979"/>
                  </a:cubicBezTo>
                  <a:cubicBezTo>
                    <a:pt x="177715" y="225081"/>
                    <a:pt x="154030" y="232772"/>
                    <a:pt x="129941" y="231571"/>
                  </a:cubicBezTo>
                  <a:cubicBezTo>
                    <a:pt x="113603" y="231571"/>
                    <a:pt x="81213" y="230911"/>
                    <a:pt x="58416" y="211111"/>
                  </a:cubicBezTo>
                  <a:cubicBezTo>
                    <a:pt x="42364" y="197344"/>
                    <a:pt x="29921" y="175093"/>
                    <a:pt x="29921" y="131626"/>
                  </a:cubicBezTo>
                  <a:close/>
                </a:path>
              </a:pathLst>
            </a:custGeom>
            <a:grpFill/>
            <a:ln w="9499" cap="flat">
              <a:noFill/>
              <a:prstDash val="solid"/>
              <a:miter/>
            </a:ln>
          </p:spPr>
          <p:txBody>
            <a:bodyPr rtlCol="0" anchor="ctr"/>
            <a:lstStyle/>
            <a:p>
              <a:endParaRPr lang="en-US" dirty="0"/>
            </a:p>
          </p:txBody>
        </p:sp>
        <p:sp>
          <p:nvSpPr>
            <p:cNvPr id="43" name="Freeform 65">
              <a:extLst>
                <a:ext uri="{FF2B5EF4-FFF2-40B4-BE49-F238E27FC236}">
                  <a16:creationId xmlns:a16="http://schemas.microsoft.com/office/drawing/2014/main" id="{1D038BCD-8D61-4676-B47E-13D9EB4236B8}"/>
                </a:ext>
              </a:extLst>
            </p:cNvPr>
            <p:cNvSpPr/>
            <p:nvPr/>
          </p:nvSpPr>
          <p:spPr>
            <a:xfrm rot="16200000">
              <a:off x="8230126" y="-858877"/>
              <a:ext cx="402871" cy="290822"/>
            </a:xfrm>
            <a:custGeom>
              <a:avLst/>
              <a:gdLst>
                <a:gd name="connsiteX0" fmla="*/ 58892 w 324187"/>
                <a:gd name="connsiteY0" fmla="*/ 8015 h 234022"/>
                <a:gd name="connsiteX1" fmla="*/ 64970 w 324187"/>
                <a:gd name="connsiteY1" fmla="*/ 283 h 234022"/>
                <a:gd name="connsiteX2" fmla="*/ 74469 w 324187"/>
                <a:gd name="connsiteY2" fmla="*/ 9712 h 234022"/>
                <a:gd name="connsiteX3" fmla="*/ 158437 w 324187"/>
                <a:gd name="connsiteY3" fmla="*/ 177167 h 234022"/>
                <a:gd name="connsiteX4" fmla="*/ 242405 w 324187"/>
                <a:gd name="connsiteY4" fmla="*/ 7449 h 234022"/>
                <a:gd name="connsiteX5" fmla="*/ 250574 w 324187"/>
                <a:gd name="connsiteY5" fmla="*/ 0 h 234022"/>
                <a:gd name="connsiteX6" fmla="*/ 257697 w 324187"/>
                <a:gd name="connsiteY6" fmla="*/ 9429 h 234022"/>
                <a:gd name="connsiteX7" fmla="*/ 286193 w 324187"/>
                <a:gd name="connsiteY7" fmla="*/ 194893 h 234022"/>
                <a:gd name="connsiteX8" fmla="*/ 301486 w 324187"/>
                <a:gd name="connsiteY8" fmla="*/ 224594 h 234022"/>
                <a:gd name="connsiteX9" fmla="*/ 319248 w 324187"/>
                <a:gd name="connsiteY9" fmla="*/ 227422 h 234022"/>
                <a:gd name="connsiteX10" fmla="*/ 324188 w 324187"/>
                <a:gd name="connsiteY10" fmla="*/ 230251 h 234022"/>
                <a:gd name="connsiteX11" fmla="*/ 316019 w 324187"/>
                <a:gd name="connsiteY11" fmla="*/ 233834 h 234022"/>
                <a:gd name="connsiteX12" fmla="*/ 251238 w 324187"/>
                <a:gd name="connsiteY12" fmla="*/ 231760 h 234022"/>
                <a:gd name="connsiteX13" fmla="*/ 241740 w 324187"/>
                <a:gd name="connsiteY13" fmla="*/ 228271 h 234022"/>
                <a:gd name="connsiteX14" fmla="*/ 245349 w 324187"/>
                <a:gd name="connsiteY14" fmla="*/ 225065 h 234022"/>
                <a:gd name="connsiteX15" fmla="*/ 246774 w 324187"/>
                <a:gd name="connsiteY15" fmla="*/ 212336 h 234022"/>
                <a:gd name="connsiteX16" fmla="*/ 229296 w 324187"/>
                <a:gd name="connsiteY16" fmla="*/ 82313 h 234022"/>
                <a:gd name="connsiteX17" fmla="*/ 228252 w 324187"/>
                <a:gd name="connsiteY17" fmla="*/ 82313 h 234022"/>
                <a:gd name="connsiteX18" fmla="*/ 161002 w 324187"/>
                <a:gd name="connsiteY18" fmla="*/ 216579 h 234022"/>
                <a:gd name="connsiteX19" fmla="*/ 148558 w 324187"/>
                <a:gd name="connsiteY19" fmla="*/ 233551 h 234022"/>
                <a:gd name="connsiteX20" fmla="*/ 136115 w 324187"/>
                <a:gd name="connsiteY20" fmla="*/ 218371 h 234022"/>
                <a:gd name="connsiteX21" fmla="*/ 100115 w 324187"/>
                <a:gd name="connsiteY21" fmla="*/ 150201 h 234022"/>
                <a:gd name="connsiteX22" fmla="*/ 68770 w 324187"/>
                <a:gd name="connsiteY22" fmla="*/ 85896 h 234022"/>
                <a:gd name="connsiteX23" fmla="*/ 67725 w 324187"/>
                <a:gd name="connsiteY23" fmla="*/ 85896 h 234022"/>
                <a:gd name="connsiteX24" fmla="*/ 52812 w 324187"/>
                <a:gd name="connsiteY24" fmla="*/ 203191 h 234022"/>
                <a:gd name="connsiteX25" fmla="*/ 51768 w 324187"/>
                <a:gd name="connsiteY25" fmla="*/ 217334 h 234022"/>
                <a:gd name="connsiteX26" fmla="*/ 61266 w 324187"/>
                <a:gd name="connsiteY26" fmla="*/ 226197 h 234022"/>
                <a:gd name="connsiteX27" fmla="*/ 72285 w 324187"/>
                <a:gd name="connsiteY27" fmla="*/ 227611 h 234022"/>
                <a:gd name="connsiteX28" fmla="*/ 77224 w 324187"/>
                <a:gd name="connsiteY28" fmla="*/ 230440 h 234022"/>
                <a:gd name="connsiteX29" fmla="*/ 69720 w 324187"/>
                <a:gd name="connsiteY29" fmla="*/ 234023 h 234022"/>
                <a:gd name="connsiteX30" fmla="*/ 36665 w 324187"/>
                <a:gd name="connsiteY30" fmla="*/ 232986 h 234022"/>
                <a:gd name="connsiteX31" fmla="*/ 5699 w 324187"/>
                <a:gd name="connsiteY31" fmla="*/ 234023 h 234022"/>
                <a:gd name="connsiteX32" fmla="*/ 0 w 324187"/>
                <a:gd name="connsiteY32" fmla="*/ 230534 h 234022"/>
                <a:gd name="connsiteX33" fmla="*/ 5034 w 324187"/>
                <a:gd name="connsiteY33" fmla="*/ 227705 h 234022"/>
                <a:gd name="connsiteX34" fmla="*/ 14533 w 324187"/>
                <a:gd name="connsiteY34" fmla="*/ 226951 h 234022"/>
                <a:gd name="connsiteX35" fmla="*/ 27356 w 324187"/>
                <a:gd name="connsiteY35" fmla="*/ 203945 h 2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187" h="234022">
                  <a:moveTo>
                    <a:pt x="58892" y="8015"/>
                  </a:moveTo>
                  <a:cubicBezTo>
                    <a:pt x="59556" y="3112"/>
                    <a:pt x="62501" y="283"/>
                    <a:pt x="64970" y="283"/>
                  </a:cubicBezTo>
                  <a:cubicBezTo>
                    <a:pt x="67440" y="283"/>
                    <a:pt x="70290" y="1697"/>
                    <a:pt x="74469" y="9712"/>
                  </a:cubicBezTo>
                  <a:lnTo>
                    <a:pt x="158437" y="177167"/>
                  </a:lnTo>
                  <a:lnTo>
                    <a:pt x="242405" y="7449"/>
                  </a:lnTo>
                  <a:cubicBezTo>
                    <a:pt x="244874" y="2546"/>
                    <a:pt x="247724" y="0"/>
                    <a:pt x="250574" y="0"/>
                  </a:cubicBezTo>
                  <a:cubicBezTo>
                    <a:pt x="253423" y="0"/>
                    <a:pt x="256652" y="3206"/>
                    <a:pt x="257697" y="9429"/>
                  </a:cubicBezTo>
                  <a:lnTo>
                    <a:pt x="286193" y="194893"/>
                  </a:lnTo>
                  <a:cubicBezTo>
                    <a:pt x="289043" y="213751"/>
                    <a:pt x="291893" y="221765"/>
                    <a:pt x="301486" y="224594"/>
                  </a:cubicBezTo>
                  <a:cubicBezTo>
                    <a:pt x="307236" y="226394"/>
                    <a:pt x="313220" y="227347"/>
                    <a:pt x="319248" y="227422"/>
                  </a:cubicBezTo>
                  <a:cubicBezTo>
                    <a:pt x="322098" y="227423"/>
                    <a:pt x="324188" y="228460"/>
                    <a:pt x="324188" y="230251"/>
                  </a:cubicBezTo>
                  <a:cubicBezTo>
                    <a:pt x="324188" y="232043"/>
                    <a:pt x="320673" y="233834"/>
                    <a:pt x="316019" y="233834"/>
                  </a:cubicBezTo>
                  <a:cubicBezTo>
                    <a:pt x="308230" y="233834"/>
                    <a:pt x="263682" y="232420"/>
                    <a:pt x="251238" y="231760"/>
                  </a:cubicBezTo>
                  <a:cubicBezTo>
                    <a:pt x="243735" y="231760"/>
                    <a:pt x="241740" y="229968"/>
                    <a:pt x="241740" y="228271"/>
                  </a:cubicBezTo>
                  <a:cubicBezTo>
                    <a:pt x="241740" y="226574"/>
                    <a:pt x="243165" y="225820"/>
                    <a:pt x="245349" y="225065"/>
                  </a:cubicBezTo>
                  <a:cubicBezTo>
                    <a:pt x="247534" y="224311"/>
                    <a:pt x="247819" y="220822"/>
                    <a:pt x="246774" y="212336"/>
                  </a:cubicBezTo>
                  <a:lnTo>
                    <a:pt x="229296" y="82313"/>
                  </a:lnTo>
                  <a:lnTo>
                    <a:pt x="228252" y="82313"/>
                  </a:lnTo>
                  <a:lnTo>
                    <a:pt x="161002" y="216579"/>
                  </a:lnTo>
                  <a:cubicBezTo>
                    <a:pt x="153878" y="230722"/>
                    <a:pt x="152073" y="233551"/>
                    <a:pt x="148558" y="233551"/>
                  </a:cubicBezTo>
                  <a:cubicBezTo>
                    <a:pt x="145044" y="233551"/>
                    <a:pt x="141054" y="227517"/>
                    <a:pt x="136115" y="218371"/>
                  </a:cubicBezTo>
                  <a:cubicBezTo>
                    <a:pt x="128611" y="204605"/>
                    <a:pt x="103725" y="158687"/>
                    <a:pt x="100115" y="150201"/>
                  </a:cubicBezTo>
                  <a:cubicBezTo>
                    <a:pt x="97646" y="144543"/>
                    <a:pt x="79123" y="106734"/>
                    <a:pt x="68770" y="85896"/>
                  </a:cubicBezTo>
                  <a:lnTo>
                    <a:pt x="67725" y="85896"/>
                  </a:lnTo>
                  <a:lnTo>
                    <a:pt x="52812" y="203191"/>
                  </a:lnTo>
                  <a:cubicBezTo>
                    <a:pt x="52122" y="207874"/>
                    <a:pt x="51773" y="212601"/>
                    <a:pt x="51768" y="217334"/>
                  </a:cubicBezTo>
                  <a:cubicBezTo>
                    <a:pt x="51768" y="222991"/>
                    <a:pt x="56042" y="225065"/>
                    <a:pt x="61266" y="226197"/>
                  </a:cubicBezTo>
                  <a:cubicBezTo>
                    <a:pt x="64880" y="227045"/>
                    <a:pt x="68572" y="227519"/>
                    <a:pt x="72285" y="227611"/>
                  </a:cubicBezTo>
                  <a:cubicBezTo>
                    <a:pt x="75134" y="227611"/>
                    <a:pt x="77224" y="229025"/>
                    <a:pt x="77224" y="230440"/>
                  </a:cubicBezTo>
                  <a:cubicBezTo>
                    <a:pt x="77224" y="233268"/>
                    <a:pt x="74374" y="234023"/>
                    <a:pt x="69720" y="234023"/>
                  </a:cubicBezTo>
                  <a:cubicBezTo>
                    <a:pt x="56517" y="234023"/>
                    <a:pt x="42269" y="232986"/>
                    <a:pt x="36665" y="232986"/>
                  </a:cubicBezTo>
                  <a:cubicBezTo>
                    <a:pt x="31060" y="232986"/>
                    <a:pt x="15673" y="234023"/>
                    <a:pt x="5699" y="234023"/>
                  </a:cubicBezTo>
                  <a:cubicBezTo>
                    <a:pt x="2470" y="234023"/>
                    <a:pt x="0" y="233268"/>
                    <a:pt x="0" y="230534"/>
                  </a:cubicBezTo>
                  <a:cubicBezTo>
                    <a:pt x="0" y="229120"/>
                    <a:pt x="1805" y="227705"/>
                    <a:pt x="5034" y="227705"/>
                  </a:cubicBezTo>
                  <a:cubicBezTo>
                    <a:pt x="8216" y="227718"/>
                    <a:pt x="11394" y="227465"/>
                    <a:pt x="14533" y="226951"/>
                  </a:cubicBezTo>
                  <a:cubicBezTo>
                    <a:pt x="23082" y="225914"/>
                    <a:pt x="25931" y="213845"/>
                    <a:pt x="27356" y="203945"/>
                  </a:cubicBezTo>
                  <a:close/>
                </a:path>
              </a:pathLst>
            </a:custGeom>
            <a:grpFill/>
            <a:ln w="9499" cap="flat">
              <a:noFill/>
              <a:prstDash val="solid"/>
              <a:miter/>
            </a:ln>
          </p:spPr>
          <p:txBody>
            <a:bodyPr rtlCol="0" anchor="ctr"/>
            <a:lstStyle/>
            <a:p>
              <a:endParaRPr lang="en-US" dirty="0"/>
            </a:p>
          </p:txBody>
        </p:sp>
      </p:grpSp>
      <p:grpSp>
        <p:nvGrpSpPr>
          <p:cNvPr id="44" name="Group 43">
            <a:extLst>
              <a:ext uri="{FF2B5EF4-FFF2-40B4-BE49-F238E27FC236}">
                <a16:creationId xmlns:a16="http://schemas.microsoft.com/office/drawing/2014/main" id="{7925D249-C741-4B9F-800B-C63A98660E1E}"/>
              </a:ext>
            </a:extLst>
          </p:cNvPr>
          <p:cNvGrpSpPr/>
          <p:nvPr userDrawn="1"/>
        </p:nvGrpSpPr>
        <p:grpSpPr>
          <a:xfrm rot="5400000">
            <a:off x="15423" y="4732829"/>
            <a:ext cx="1371922" cy="108891"/>
            <a:chOff x="0" y="2245808"/>
            <a:chExt cx="6658935" cy="92266"/>
          </a:xfrm>
        </p:grpSpPr>
        <p:sp>
          <p:nvSpPr>
            <p:cNvPr id="45" name="Rectangle 44">
              <a:extLst>
                <a:ext uri="{FF2B5EF4-FFF2-40B4-BE49-F238E27FC236}">
                  <a16:creationId xmlns:a16="http://schemas.microsoft.com/office/drawing/2014/main" id="{3785DB28-7172-48D7-9EB5-3F56F6259C44}"/>
                </a:ext>
              </a:extLst>
            </p:cNvPr>
            <p:cNvSpPr/>
            <p:nvPr/>
          </p:nvSpPr>
          <p:spPr>
            <a:xfrm>
              <a:off x="2219639" y="2245808"/>
              <a:ext cx="2219629" cy="92266"/>
            </a:xfrm>
            <a:prstGeom prst="rect">
              <a:avLst/>
            </a:pr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Rectangle 45">
              <a:extLst>
                <a:ext uri="{FF2B5EF4-FFF2-40B4-BE49-F238E27FC236}">
                  <a16:creationId xmlns:a16="http://schemas.microsoft.com/office/drawing/2014/main" id="{DCFAC02C-2EDF-4DA3-9A8A-FB03A1176387}"/>
                </a:ext>
              </a:extLst>
            </p:cNvPr>
            <p:cNvSpPr/>
            <p:nvPr/>
          </p:nvSpPr>
          <p:spPr>
            <a:xfrm>
              <a:off x="4439306" y="2245808"/>
              <a:ext cx="2219629" cy="92266"/>
            </a:xfrm>
            <a:prstGeom prst="rect">
              <a:avLst/>
            </a:prstGeom>
            <a:solidFill>
              <a:srgbClr val="8B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Rectangle 46">
              <a:extLst>
                <a:ext uri="{FF2B5EF4-FFF2-40B4-BE49-F238E27FC236}">
                  <a16:creationId xmlns:a16="http://schemas.microsoft.com/office/drawing/2014/main" id="{258E2A9B-D5FF-4D9B-8647-F5DE1E26AAD4}"/>
                </a:ext>
              </a:extLst>
            </p:cNvPr>
            <p:cNvSpPr/>
            <p:nvPr/>
          </p:nvSpPr>
          <p:spPr>
            <a:xfrm>
              <a:off x="0" y="2245808"/>
              <a:ext cx="2219639" cy="92266"/>
            </a:xfrm>
            <a:prstGeom prst="rect">
              <a:avLst/>
            </a:pr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48" name="Subtitle 2">
            <a:extLst>
              <a:ext uri="{FF2B5EF4-FFF2-40B4-BE49-F238E27FC236}">
                <a16:creationId xmlns:a16="http://schemas.microsoft.com/office/drawing/2014/main" id="{2E71DF28-6DDF-4223-A5D8-BB2C79A3FDA8}"/>
              </a:ext>
            </a:extLst>
          </p:cNvPr>
          <p:cNvSpPr>
            <a:spLocks noGrp="1"/>
          </p:cNvSpPr>
          <p:nvPr>
            <p:ph type="subTitle" idx="1"/>
          </p:nvPr>
        </p:nvSpPr>
        <p:spPr>
          <a:xfrm>
            <a:off x="983182" y="5047612"/>
            <a:ext cx="10370618" cy="644699"/>
          </a:xfrm>
        </p:spPr>
        <p:txBody>
          <a:bodyPr>
            <a:normAutofit/>
          </a:bodyPr>
          <a:lstStyle>
            <a:lvl1pPr marL="0" indent="0" algn="l">
              <a:buNone/>
              <a:defRPr lang="en-US" sz="2400" b="1" kern="1200" dirty="0">
                <a:solidFill>
                  <a:srgbClr val="004876"/>
                </a:solidFill>
                <a:latin typeface="Univers LT Std 45 Light" panose="020B0403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053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102D72-8B11-4D55-B348-1EA88DA3C872}"/>
              </a:ext>
            </a:extLst>
          </p:cNvPr>
          <p:cNvSpPr/>
          <p:nvPr/>
        </p:nvSpPr>
        <p:spPr>
          <a:xfrm>
            <a:off x="0" y="89210"/>
            <a:ext cx="12192000" cy="8046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0FBC903-7320-4FB6-A2DA-7C8F7EC0A3C5}"/>
              </a:ext>
            </a:extLst>
          </p:cNvPr>
          <p:cNvGrpSpPr/>
          <p:nvPr/>
        </p:nvGrpSpPr>
        <p:grpSpPr>
          <a:xfrm>
            <a:off x="520715" y="-10571"/>
            <a:ext cx="1285241" cy="99782"/>
            <a:chOff x="1846441" y="2378835"/>
            <a:chExt cx="1409704" cy="431800"/>
          </a:xfrm>
        </p:grpSpPr>
        <p:sp>
          <p:nvSpPr>
            <p:cNvPr id="11" name="Rectangle 10">
              <a:extLst>
                <a:ext uri="{FF2B5EF4-FFF2-40B4-BE49-F238E27FC236}">
                  <a16:creationId xmlns:a16="http://schemas.microsoft.com/office/drawing/2014/main" id="{29C75142-0987-4FE2-A593-77D0F4F88C2E}"/>
                </a:ext>
              </a:extLst>
            </p:cNvPr>
            <p:cNvSpPr/>
            <p:nvPr/>
          </p:nvSpPr>
          <p:spPr>
            <a:xfrm>
              <a:off x="2316341" y="2378835"/>
              <a:ext cx="469898" cy="431800"/>
            </a:xfrm>
            <a:prstGeom prst="rect">
              <a:avLst/>
            </a:pr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AE4894-F999-45E5-9EA5-6B687E35F3D6}"/>
                </a:ext>
              </a:extLst>
            </p:cNvPr>
            <p:cNvSpPr/>
            <p:nvPr/>
          </p:nvSpPr>
          <p:spPr>
            <a:xfrm>
              <a:off x="2786247" y="2378835"/>
              <a:ext cx="469898" cy="431800"/>
            </a:xfrm>
            <a:prstGeom prst="rect">
              <a:avLst/>
            </a:prstGeom>
            <a:solidFill>
              <a:srgbClr val="8B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CD37C45-795F-4BF1-B7B8-B08247424863}"/>
                </a:ext>
              </a:extLst>
            </p:cNvPr>
            <p:cNvSpPr/>
            <p:nvPr/>
          </p:nvSpPr>
          <p:spPr>
            <a:xfrm>
              <a:off x="1846441" y="2378835"/>
              <a:ext cx="469899" cy="431800"/>
            </a:xfrm>
            <a:prstGeom prst="rect">
              <a:avLst/>
            </a:pr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7B829F9-BF57-4848-8D55-4EBFD4DE4C33}"/>
              </a:ext>
            </a:extLst>
          </p:cNvPr>
          <p:cNvGrpSpPr/>
          <p:nvPr/>
        </p:nvGrpSpPr>
        <p:grpSpPr>
          <a:xfrm>
            <a:off x="-13766" y="6668086"/>
            <a:ext cx="12205766" cy="202489"/>
            <a:chOff x="-13766" y="6773381"/>
            <a:chExt cx="12205766" cy="97193"/>
          </a:xfrm>
        </p:grpSpPr>
        <p:sp>
          <p:nvSpPr>
            <p:cNvPr id="40" name="Rectangle 3">
              <a:extLst>
                <a:ext uri="{FF2B5EF4-FFF2-40B4-BE49-F238E27FC236}">
                  <a16:creationId xmlns:a16="http://schemas.microsoft.com/office/drawing/2014/main" id="{EDB4AEFA-21C1-4E3B-92D4-567FEE0D8A94}"/>
                </a:ext>
              </a:extLst>
            </p:cNvPr>
            <p:cNvSpPr/>
            <p:nvPr/>
          </p:nvSpPr>
          <p:spPr>
            <a:xfrm>
              <a:off x="-13766" y="6773381"/>
              <a:ext cx="6103103" cy="97193"/>
            </a:xfrm>
            <a:custGeom>
              <a:avLst/>
              <a:gdLst>
                <a:gd name="connsiteX0" fmla="*/ 0 w 6099386"/>
                <a:gd name="connsiteY0" fmla="*/ 0 h 97193"/>
                <a:gd name="connsiteX1" fmla="*/ 6099386 w 6099386"/>
                <a:gd name="connsiteY1" fmla="*/ 0 h 97193"/>
                <a:gd name="connsiteX2" fmla="*/ 6099386 w 6099386"/>
                <a:gd name="connsiteY2" fmla="*/ 97193 h 97193"/>
                <a:gd name="connsiteX3" fmla="*/ 0 w 6099386"/>
                <a:gd name="connsiteY3" fmla="*/ 97193 h 97193"/>
                <a:gd name="connsiteX4" fmla="*/ 0 w 6099386"/>
                <a:gd name="connsiteY4" fmla="*/ 0 h 97193"/>
                <a:gd name="connsiteX0" fmla="*/ 0 w 6103103"/>
                <a:gd name="connsiteY0" fmla="*/ 92927 h 97193"/>
                <a:gd name="connsiteX1" fmla="*/ 6103103 w 6103103"/>
                <a:gd name="connsiteY1" fmla="*/ 0 h 97193"/>
                <a:gd name="connsiteX2" fmla="*/ 6103103 w 6103103"/>
                <a:gd name="connsiteY2" fmla="*/ 97193 h 97193"/>
                <a:gd name="connsiteX3" fmla="*/ 3717 w 6103103"/>
                <a:gd name="connsiteY3" fmla="*/ 97193 h 97193"/>
                <a:gd name="connsiteX4" fmla="*/ 0 w 6103103"/>
                <a:gd name="connsiteY4" fmla="*/ 92927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103" h="97193">
                  <a:moveTo>
                    <a:pt x="0" y="92927"/>
                  </a:moveTo>
                  <a:lnTo>
                    <a:pt x="6103103" y="0"/>
                  </a:lnTo>
                  <a:lnTo>
                    <a:pt x="6103103" y="97193"/>
                  </a:lnTo>
                  <a:lnTo>
                    <a:pt x="3717" y="97193"/>
                  </a:lnTo>
                  <a:lnTo>
                    <a:pt x="0" y="92927"/>
                  </a:lnTo>
                  <a:close/>
                </a:path>
              </a:pathLst>
            </a:cu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7">
              <a:extLst>
                <a:ext uri="{FF2B5EF4-FFF2-40B4-BE49-F238E27FC236}">
                  <a16:creationId xmlns:a16="http://schemas.microsoft.com/office/drawing/2014/main" id="{A4737DE6-13B8-4360-933D-6594C3A09778}"/>
                </a:ext>
              </a:extLst>
            </p:cNvPr>
            <p:cNvSpPr/>
            <p:nvPr/>
          </p:nvSpPr>
          <p:spPr>
            <a:xfrm>
              <a:off x="6069496" y="6773381"/>
              <a:ext cx="6122504" cy="97193"/>
            </a:xfrm>
            <a:custGeom>
              <a:avLst/>
              <a:gdLst>
                <a:gd name="connsiteX0" fmla="*/ 0 w 6122504"/>
                <a:gd name="connsiteY0" fmla="*/ 0 h 97193"/>
                <a:gd name="connsiteX1" fmla="*/ 6122504 w 6122504"/>
                <a:gd name="connsiteY1" fmla="*/ 0 h 97193"/>
                <a:gd name="connsiteX2" fmla="*/ 6122504 w 6122504"/>
                <a:gd name="connsiteY2" fmla="*/ 97193 h 97193"/>
                <a:gd name="connsiteX3" fmla="*/ 0 w 6122504"/>
                <a:gd name="connsiteY3" fmla="*/ 97193 h 97193"/>
                <a:gd name="connsiteX4" fmla="*/ 0 w 6122504"/>
                <a:gd name="connsiteY4" fmla="*/ 0 h 97193"/>
                <a:gd name="connsiteX0" fmla="*/ 0 w 6126221"/>
                <a:gd name="connsiteY0" fmla="*/ 0 h 97193"/>
                <a:gd name="connsiteX1" fmla="*/ 6126221 w 6126221"/>
                <a:gd name="connsiteY1" fmla="*/ 48322 h 97193"/>
                <a:gd name="connsiteX2" fmla="*/ 6122504 w 6126221"/>
                <a:gd name="connsiteY2" fmla="*/ 97193 h 97193"/>
                <a:gd name="connsiteX3" fmla="*/ 0 w 6126221"/>
                <a:gd name="connsiteY3" fmla="*/ 97193 h 97193"/>
                <a:gd name="connsiteX4" fmla="*/ 0 w 6126221"/>
                <a:gd name="connsiteY4" fmla="*/ 0 h 97193"/>
                <a:gd name="connsiteX0" fmla="*/ 0 w 6122504"/>
                <a:gd name="connsiteY0" fmla="*/ 0 h 97193"/>
                <a:gd name="connsiteX1" fmla="*/ 6118787 w 6122504"/>
                <a:gd name="connsiteY1" fmla="*/ 89210 h 97193"/>
                <a:gd name="connsiteX2" fmla="*/ 6122504 w 6122504"/>
                <a:gd name="connsiteY2" fmla="*/ 97193 h 97193"/>
                <a:gd name="connsiteX3" fmla="*/ 0 w 6122504"/>
                <a:gd name="connsiteY3" fmla="*/ 97193 h 97193"/>
                <a:gd name="connsiteX4" fmla="*/ 0 w 6122504"/>
                <a:gd name="connsiteY4" fmla="*/ 0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504" h="97193">
                  <a:moveTo>
                    <a:pt x="0" y="0"/>
                  </a:moveTo>
                  <a:lnTo>
                    <a:pt x="6118787" y="89210"/>
                  </a:lnTo>
                  <a:lnTo>
                    <a:pt x="6122504" y="97193"/>
                  </a:lnTo>
                  <a:lnTo>
                    <a:pt x="0" y="97193"/>
                  </a:lnTo>
                  <a:lnTo>
                    <a:pt x="0" y="0"/>
                  </a:lnTo>
                  <a:close/>
                </a:path>
              </a:pathLst>
            </a:cu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aphic 15">
            <a:extLst>
              <a:ext uri="{FF2B5EF4-FFF2-40B4-BE49-F238E27FC236}">
                <a16:creationId xmlns:a16="http://schemas.microsoft.com/office/drawing/2014/main" id="{15A858A2-9DD8-493A-9426-49096708B070}"/>
              </a:ext>
            </a:extLst>
          </p:cNvPr>
          <p:cNvGrpSpPr/>
          <p:nvPr/>
        </p:nvGrpSpPr>
        <p:grpSpPr>
          <a:xfrm>
            <a:off x="381853" y="6298754"/>
            <a:ext cx="2035094" cy="369332"/>
            <a:chOff x="4381500" y="3117850"/>
            <a:chExt cx="3429000" cy="622300"/>
          </a:xfrm>
        </p:grpSpPr>
        <p:sp>
          <p:nvSpPr>
            <p:cNvPr id="17" name="Freeform 55">
              <a:extLst>
                <a:ext uri="{FF2B5EF4-FFF2-40B4-BE49-F238E27FC236}">
                  <a16:creationId xmlns:a16="http://schemas.microsoft.com/office/drawing/2014/main" id="{459A570C-91D0-454A-BFFA-5AC2A1B9EE91}"/>
                </a:ext>
              </a:extLst>
            </p:cNvPr>
            <p:cNvSpPr/>
            <p:nvPr/>
          </p:nvSpPr>
          <p:spPr>
            <a:xfrm>
              <a:off x="4972978" y="3625118"/>
              <a:ext cx="71429" cy="109279"/>
            </a:xfrm>
            <a:custGeom>
              <a:avLst/>
              <a:gdLst>
                <a:gd name="connsiteX0" fmla="*/ 0 w 71429"/>
                <a:gd name="connsiteY0" fmla="*/ 0 h 109279"/>
                <a:gd name="connsiteX1" fmla="*/ 24126 w 71429"/>
                <a:gd name="connsiteY1" fmla="*/ 0 h 109279"/>
                <a:gd name="connsiteX2" fmla="*/ 24126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6" y="0"/>
                  </a:lnTo>
                  <a:lnTo>
                    <a:pt x="24126"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18" name="Freeform 56">
              <a:extLst>
                <a:ext uri="{FF2B5EF4-FFF2-40B4-BE49-F238E27FC236}">
                  <a16:creationId xmlns:a16="http://schemas.microsoft.com/office/drawing/2014/main" id="{2023829D-FA1A-4B61-B9DC-27391F9EE545}"/>
                </a:ext>
              </a:extLst>
            </p:cNvPr>
            <p:cNvSpPr/>
            <p:nvPr/>
          </p:nvSpPr>
          <p:spPr>
            <a:xfrm>
              <a:off x="5124196" y="3624930"/>
              <a:ext cx="106004" cy="109468"/>
            </a:xfrm>
            <a:custGeom>
              <a:avLst/>
              <a:gdLst>
                <a:gd name="connsiteX0" fmla="*/ 68010 w 106004"/>
                <a:gd name="connsiteY0" fmla="*/ 0 h 109468"/>
                <a:gd name="connsiteX1" fmla="*/ 106005 w 106004"/>
                <a:gd name="connsiteY1" fmla="*/ 109468 h 109468"/>
                <a:gd name="connsiteX2" fmla="*/ 82258 w 106004"/>
                <a:gd name="connsiteY2" fmla="*/ 109468 h 109468"/>
                <a:gd name="connsiteX3" fmla="*/ 74279 w 106004"/>
                <a:gd name="connsiteY3" fmla="*/ 85802 h 109468"/>
                <a:gd name="connsiteX4" fmla="*/ 30965 w 106004"/>
                <a:gd name="connsiteY4" fmla="*/ 85802 h 109468"/>
                <a:gd name="connsiteX5" fmla="*/ 22702 w 106004"/>
                <a:gd name="connsiteY5" fmla="*/ 109468 h 109468"/>
                <a:gd name="connsiteX6" fmla="*/ 0 w 106004"/>
                <a:gd name="connsiteY6" fmla="*/ 109468 h 109468"/>
                <a:gd name="connsiteX7" fmla="*/ 39799 w 106004"/>
                <a:gd name="connsiteY7" fmla="*/ 0 h 109468"/>
                <a:gd name="connsiteX8" fmla="*/ 68580 w 106004"/>
                <a:gd name="connsiteY8" fmla="*/ 68170 h 109468"/>
                <a:gd name="connsiteX9" fmla="*/ 53287 w 106004"/>
                <a:gd name="connsiteY9" fmla="*/ 21498 h 109468"/>
                <a:gd name="connsiteX10" fmla="*/ 36950 w 106004"/>
                <a:gd name="connsiteY10" fmla="*/ 68170 h 10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4" h="109468">
                  <a:moveTo>
                    <a:pt x="68010" y="0"/>
                  </a:moveTo>
                  <a:lnTo>
                    <a:pt x="106005" y="109468"/>
                  </a:lnTo>
                  <a:lnTo>
                    <a:pt x="82258" y="109468"/>
                  </a:lnTo>
                  <a:lnTo>
                    <a:pt x="74279" y="85802"/>
                  </a:lnTo>
                  <a:lnTo>
                    <a:pt x="30965" y="85802"/>
                  </a:lnTo>
                  <a:lnTo>
                    <a:pt x="22702" y="109468"/>
                  </a:lnTo>
                  <a:lnTo>
                    <a:pt x="0" y="109468"/>
                  </a:lnTo>
                  <a:lnTo>
                    <a:pt x="39799" y="0"/>
                  </a:lnTo>
                  <a:close/>
                  <a:moveTo>
                    <a:pt x="68580" y="68170"/>
                  </a:moveTo>
                  <a:lnTo>
                    <a:pt x="53287" y="21498"/>
                  </a:lnTo>
                  <a:lnTo>
                    <a:pt x="36950" y="68170"/>
                  </a:lnTo>
                  <a:close/>
                </a:path>
              </a:pathLst>
            </a:custGeom>
            <a:solidFill>
              <a:srgbClr val="8F9090"/>
            </a:solidFill>
            <a:ln w="9499" cap="flat">
              <a:noFill/>
              <a:prstDash val="solid"/>
              <a:miter/>
            </a:ln>
          </p:spPr>
          <p:txBody>
            <a:bodyPr rtlCol="0" anchor="ctr"/>
            <a:lstStyle/>
            <a:p>
              <a:endParaRPr lang="en-US" dirty="0"/>
            </a:p>
          </p:txBody>
        </p:sp>
        <p:sp>
          <p:nvSpPr>
            <p:cNvPr id="19" name="Freeform 57">
              <a:extLst>
                <a:ext uri="{FF2B5EF4-FFF2-40B4-BE49-F238E27FC236}">
                  <a16:creationId xmlns:a16="http://schemas.microsoft.com/office/drawing/2014/main" id="{4E45DF1C-69B2-44CA-8218-EF06CA8C0991}"/>
                </a:ext>
              </a:extLst>
            </p:cNvPr>
            <p:cNvSpPr/>
            <p:nvPr/>
          </p:nvSpPr>
          <p:spPr>
            <a:xfrm>
              <a:off x="5300775" y="3625401"/>
              <a:ext cx="149508" cy="109279"/>
            </a:xfrm>
            <a:custGeom>
              <a:avLst/>
              <a:gdLst>
                <a:gd name="connsiteX0" fmla="*/ 24411 w 149508"/>
                <a:gd name="connsiteY0" fmla="*/ 0 h 109279"/>
                <a:gd name="connsiteX1" fmla="*/ 41509 w 149508"/>
                <a:gd name="connsiteY1" fmla="*/ 81936 h 109279"/>
                <a:gd name="connsiteX2" fmla="*/ 63071 w 149508"/>
                <a:gd name="connsiteY2" fmla="*/ 0 h 109279"/>
                <a:gd name="connsiteX3" fmla="*/ 89762 w 149508"/>
                <a:gd name="connsiteY3" fmla="*/ 0 h 109279"/>
                <a:gd name="connsiteX4" fmla="*/ 109139 w 149508"/>
                <a:gd name="connsiteY4" fmla="*/ 81936 h 109279"/>
                <a:gd name="connsiteX5" fmla="*/ 126902 w 149508"/>
                <a:gd name="connsiteY5" fmla="*/ 0 h 109279"/>
                <a:gd name="connsiteX6" fmla="*/ 149508 w 149508"/>
                <a:gd name="connsiteY6" fmla="*/ 0 h 109279"/>
                <a:gd name="connsiteX7" fmla="*/ 121487 w 149508"/>
                <a:gd name="connsiteY7" fmla="*/ 109280 h 109279"/>
                <a:gd name="connsiteX8" fmla="*/ 95271 w 149508"/>
                <a:gd name="connsiteY8" fmla="*/ 109280 h 109279"/>
                <a:gd name="connsiteX9" fmla="*/ 75229 w 149508"/>
                <a:gd name="connsiteY9" fmla="*/ 25741 h 109279"/>
                <a:gd name="connsiteX10" fmla="*/ 53762 w 149508"/>
                <a:gd name="connsiteY10" fmla="*/ 109280 h 109279"/>
                <a:gd name="connsiteX11" fmla="*/ 26881 w 149508"/>
                <a:gd name="connsiteY11" fmla="*/ 109280 h 109279"/>
                <a:gd name="connsiteX12" fmla="*/ 0 w 149508"/>
                <a:gd name="connsiteY12" fmla="*/ 0 h 109279"/>
                <a:gd name="connsiteX13" fmla="*/ 24411 w 149508"/>
                <a:gd name="connsiteY13"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08" h="109279">
                  <a:moveTo>
                    <a:pt x="24411" y="0"/>
                  </a:moveTo>
                  <a:lnTo>
                    <a:pt x="41509" y="81936"/>
                  </a:lnTo>
                  <a:lnTo>
                    <a:pt x="63071" y="0"/>
                  </a:lnTo>
                  <a:lnTo>
                    <a:pt x="89762" y="0"/>
                  </a:lnTo>
                  <a:lnTo>
                    <a:pt x="109139" y="81936"/>
                  </a:lnTo>
                  <a:lnTo>
                    <a:pt x="126902" y="0"/>
                  </a:lnTo>
                  <a:lnTo>
                    <a:pt x="149508" y="0"/>
                  </a:lnTo>
                  <a:lnTo>
                    <a:pt x="121487" y="109280"/>
                  </a:lnTo>
                  <a:lnTo>
                    <a:pt x="95271" y="109280"/>
                  </a:lnTo>
                  <a:lnTo>
                    <a:pt x="75229" y="25741"/>
                  </a:lnTo>
                  <a:lnTo>
                    <a:pt x="53762" y="109280"/>
                  </a:lnTo>
                  <a:lnTo>
                    <a:pt x="26881" y="109280"/>
                  </a:lnTo>
                  <a:lnTo>
                    <a:pt x="0" y="0"/>
                  </a:lnTo>
                  <a:lnTo>
                    <a:pt x="24411" y="0"/>
                  </a:lnTo>
                  <a:close/>
                </a:path>
              </a:pathLst>
            </a:custGeom>
            <a:solidFill>
              <a:srgbClr val="8F9090"/>
            </a:solidFill>
            <a:ln w="9499" cap="flat">
              <a:noFill/>
              <a:prstDash val="solid"/>
              <a:miter/>
            </a:ln>
          </p:spPr>
          <p:txBody>
            <a:bodyPr rtlCol="0" anchor="ctr"/>
            <a:lstStyle/>
            <a:p>
              <a:endParaRPr lang="en-US" dirty="0"/>
            </a:p>
          </p:txBody>
        </p:sp>
        <p:sp>
          <p:nvSpPr>
            <p:cNvPr id="20" name="Freeform 58">
              <a:extLst>
                <a:ext uri="{FF2B5EF4-FFF2-40B4-BE49-F238E27FC236}">
                  <a16:creationId xmlns:a16="http://schemas.microsoft.com/office/drawing/2014/main" id="{CFE6ECCE-D117-4795-BE93-DBB6ACD364E2}"/>
                </a:ext>
              </a:extLst>
            </p:cNvPr>
            <p:cNvSpPr/>
            <p:nvPr/>
          </p:nvSpPr>
          <p:spPr>
            <a:xfrm>
              <a:off x="5652239" y="3621888"/>
              <a:ext cx="103832" cy="115105"/>
            </a:xfrm>
            <a:custGeom>
              <a:avLst/>
              <a:gdLst>
                <a:gd name="connsiteX0" fmla="*/ 78348 w 103832"/>
                <a:gd name="connsiteY0" fmla="*/ 36702 h 115105"/>
                <a:gd name="connsiteX1" fmla="*/ 75309 w 103832"/>
                <a:gd name="connsiteY1" fmla="*/ 25670 h 115105"/>
                <a:gd name="connsiteX2" fmla="*/ 56881 w 103832"/>
                <a:gd name="connsiteY2" fmla="*/ 17185 h 115105"/>
                <a:gd name="connsiteX3" fmla="*/ 24681 w 103832"/>
                <a:gd name="connsiteY3" fmla="*/ 58860 h 115105"/>
                <a:gd name="connsiteX4" fmla="*/ 34180 w 103832"/>
                <a:gd name="connsiteY4" fmla="*/ 88278 h 115105"/>
                <a:gd name="connsiteX5" fmla="*/ 60111 w 103832"/>
                <a:gd name="connsiteY5" fmla="*/ 97706 h 115105"/>
                <a:gd name="connsiteX6" fmla="*/ 78158 w 103832"/>
                <a:gd name="connsiteY6" fmla="*/ 95538 h 115105"/>
                <a:gd name="connsiteX7" fmla="*/ 78158 w 103832"/>
                <a:gd name="connsiteY7" fmla="*/ 72532 h 115105"/>
                <a:gd name="connsiteX8" fmla="*/ 56787 w 103832"/>
                <a:gd name="connsiteY8" fmla="*/ 72532 h 115105"/>
                <a:gd name="connsiteX9" fmla="*/ 56787 w 103832"/>
                <a:gd name="connsiteY9" fmla="*/ 54334 h 115105"/>
                <a:gd name="connsiteX10" fmla="*/ 101810 w 103832"/>
                <a:gd name="connsiteY10" fmla="*/ 54334 h 115105"/>
                <a:gd name="connsiteX11" fmla="*/ 101810 w 103832"/>
                <a:gd name="connsiteY11" fmla="*/ 109021 h 115105"/>
                <a:gd name="connsiteX12" fmla="*/ 61536 w 103832"/>
                <a:gd name="connsiteY12" fmla="*/ 115056 h 115105"/>
                <a:gd name="connsiteX13" fmla="*/ 14708 w 103832"/>
                <a:gd name="connsiteY13" fmla="*/ 100535 h 115105"/>
                <a:gd name="connsiteX14" fmla="*/ 80 w 103832"/>
                <a:gd name="connsiteY14" fmla="*/ 59614 h 115105"/>
                <a:gd name="connsiteX15" fmla="*/ 57926 w 103832"/>
                <a:gd name="connsiteY15" fmla="*/ 118 h 115105"/>
                <a:gd name="connsiteX16" fmla="*/ 95921 w 103832"/>
                <a:gd name="connsiteY16" fmla="*/ 13884 h 115105"/>
                <a:gd name="connsiteX17" fmla="*/ 103805 w 103832"/>
                <a:gd name="connsiteY17" fmla="*/ 36702 h 1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32" h="115105">
                  <a:moveTo>
                    <a:pt x="78348" y="36702"/>
                  </a:moveTo>
                  <a:cubicBezTo>
                    <a:pt x="78402" y="32814"/>
                    <a:pt x="77348" y="28990"/>
                    <a:pt x="75309" y="25670"/>
                  </a:cubicBezTo>
                  <a:cubicBezTo>
                    <a:pt x="71022" y="19912"/>
                    <a:pt x="64079" y="16714"/>
                    <a:pt x="56881" y="17185"/>
                  </a:cubicBezTo>
                  <a:cubicBezTo>
                    <a:pt x="30000" y="17185"/>
                    <a:pt x="24681" y="41982"/>
                    <a:pt x="24681" y="58860"/>
                  </a:cubicBezTo>
                  <a:cubicBezTo>
                    <a:pt x="24173" y="69482"/>
                    <a:pt x="27546" y="79928"/>
                    <a:pt x="34180" y="88278"/>
                  </a:cubicBezTo>
                  <a:cubicBezTo>
                    <a:pt x="40896" y="95222"/>
                    <a:pt x="50465" y="98702"/>
                    <a:pt x="60111" y="97706"/>
                  </a:cubicBezTo>
                  <a:cubicBezTo>
                    <a:pt x="66208" y="98024"/>
                    <a:pt x="72314" y="97291"/>
                    <a:pt x="78158" y="95538"/>
                  </a:cubicBezTo>
                  <a:lnTo>
                    <a:pt x="78158" y="72532"/>
                  </a:lnTo>
                  <a:lnTo>
                    <a:pt x="56787" y="72532"/>
                  </a:lnTo>
                  <a:lnTo>
                    <a:pt x="56787" y="54334"/>
                  </a:lnTo>
                  <a:lnTo>
                    <a:pt x="101810" y="54334"/>
                  </a:lnTo>
                  <a:lnTo>
                    <a:pt x="101810" y="109021"/>
                  </a:lnTo>
                  <a:cubicBezTo>
                    <a:pt x="88859" y="113416"/>
                    <a:pt x="75217" y="115461"/>
                    <a:pt x="61536" y="115056"/>
                  </a:cubicBezTo>
                  <a:cubicBezTo>
                    <a:pt x="36364" y="115055"/>
                    <a:pt x="23541" y="109021"/>
                    <a:pt x="14708" y="100535"/>
                  </a:cubicBezTo>
                  <a:cubicBezTo>
                    <a:pt x="4542" y="89369"/>
                    <a:pt x="-722" y="74643"/>
                    <a:pt x="80" y="59614"/>
                  </a:cubicBezTo>
                  <a:cubicBezTo>
                    <a:pt x="80" y="20862"/>
                    <a:pt x="24491" y="118"/>
                    <a:pt x="57926" y="118"/>
                  </a:cubicBezTo>
                  <a:cubicBezTo>
                    <a:pt x="71985" y="-850"/>
                    <a:pt x="85796" y="4154"/>
                    <a:pt x="95921" y="13884"/>
                  </a:cubicBezTo>
                  <a:cubicBezTo>
                    <a:pt x="101331" y="20244"/>
                    <a:pt x="104143" y="28385"/>
                    <a:pt x="103805" y="36702"/>
                  </a:cubicBezTo>
                  <a:close/>
                </a:path>
              </a:pathLst>
            </a:custGeom>
            <a:solidFill>
              <a:srgbClr val="8F9090"/>
            </a:solidFill>
            <a:ln w="9499" cap="flat">
              <a:noFill/>
              <a:prstDash val="solid"/>
              <a:miter/>
            </a:ln>
          </p:spPr>
          <p:txBody>
            <a:bodyPr rtlCol="0" anchor="ctr"/>
            <a:lstStyle/>
            <a:p>
              <a:endParaRPr lang="en-US" dirty="0"/>
            </a:p>
          </p:txBody>
        </p:sp>
        <p:sp>
          <p:nvSpPr>
            <p:cNvPr id="21" name="Freeform 59">
              <a:extLst>
                <a:ext uri="{FF2B5EF4-FFF2-40B4-BE49-F238E27FC236}">
                  <a16:creationId xmlns:a16="http://schemas.microsoft.com/office/drawing/2014/main" id="{62A67EFD-DB0C-4A34-86DB-745E58551761}"/>
                </a:ext>
              </a:extLst>
            </p:cNvPr>
            <p:cNvSpPr/>
            <p:nvPr/>
          </p:nvSpPr>
          <p:spPr>
            <a:xfrm>
              <a:off x="5850175" y="3624548"/>
              <a:ext cx="88907" cy="110226"/>
            </a:xfrm>
            <a:custGeom>
              <a:avLst/>
              <a:gdLst>
                <a:gd name="connsiteX0" fmla="*/ 0 w 88907"/>
                <a:gd name="connsiteY0" fmla="*/ 476 h 110226"/>
                <a:gd name="connsiteX1" fmla="*/ 42269 w 88907"/>
                <a:gd name="connsiteY1" fmla="*/ 476 h 110226"/>
                <a:gd name="connsiteX2" fmla="*/ 75704 w 88907"/>
                <a:gd name="connsiteY2" fmla="*/ 7924 h 110226"/>
                <a:gd name="connsiteX3" fmla="*/ 85203 w 88907"/>
                <a:gd name="connsiteY3" fmla="*/ 28951 h 110226"/>
                <a:gd name="connsiteX4" fmla="*/ 62406 w 88907"/>
                <a:gd name="connsiteY4" fmla="*/ 55728 h 110226"/>
                <a:gd name="connsiteX5" fmla="*/ 82258 w 88907"/>
                <a:gd name="connsiteY5" fmla="*/ 80903 h 110226"/>
                <a:gd name="connsiteX6" fmla="*/ 85583 w 88907"/>
                <a:gd name="connsiteY6" fmla="*/ 102118 h 110226"/>
                <a:gd name="connsiteX7" fmla="*/ 88907 w 88907"/>
                <a:gd name="connsiteY7" fmla="*/ 109944 h 110226"/>
                <a:gd name="connsiteX8" fmla="*/ 62406 w 88907"/>
                <a:gd name="connsiteY8" fmla="*/ 109944 h 110226"/>
                <a:gd name="connsiteX9" fmla="*/ 56422 w 88907"/>
                <a:gd name="connsiteY9" fmla="*/ 72229 h 110226"/>
                <a:gd name="connsiteX10" fmla="*/ 44549 w 88907"/>
                <a:gd name="connsiteY10" fmla="*/ 66006 h 110226"/>
                <a:gd name="connsiteX11" fmla="*/ 24412 w 88907"/>
                <a:gd name="connsiteY11" fmla="*/ 66006 h 110226"/>
                <a:gd name="connsiteX12" fmla="*/ 24412 w 88907"/>
                <a:gd name="connsiteY12" fmla="*/ 110227 h 110226"/>
                <a:gd name="connsiteX13" fmla="*/ 285 w 88907"/>
                <a:gd name="connsiteY13" fmla="*/ 110227 h 110226"/>
                <a:gd name="connsiteX14" fmla="*/ 23367 w 88907"/>
                <a:gd name="connsiteY14" fmla="*/ 48280 h 110226"/>
                <a:gd name="connsiteX15" fmla="*/ 42364 w 88907"/>
                <a:gd name="connsiteY15" fmla="*/ 48280 h 110226"/>
                <a:gd name="connsiteX16" fmla="*/ 54427 w 88907"/>
                <a:gd name="connsiteY16" fmla="*/ 45262 h 110226"/>
                <a:gd name="connsiteX17" fmla="*/ 60506 w 88907"/>
                <a:gd name="connsiteY17" fmla="*/ 32533 h 110226"/>
                <a:gd name="connsiteX18" fmla="*/ 54712 w 88907"/>
                <a:gd name="connsiteY18" fmla="*/ 20276 h 110226"/>
                <a:gd name="connsiteX19" fmla="*/ 39134 w 88907"/>
                <a:gd name="connsiteY19" fmla="*/ 17730 h 110226"/>
                <a:gd name="connsiteX20" fmla="*/ 23272 w 88907"/>
                <a:gd name="connsiteY20" fmla="*/ 17730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07" h="110226">
                  <a:moveTo>
                    <a:pt x="0" y="476"/>
                  </a:moveTo>
                  <a:lnTo>
                    <a:pt x="42269" y="476"/>
                  </a:lnTo>
                  <a:cubicBezTo>
                    <a:pt x="53956" y="-1168"/>
                    <a:pt x="65845" y="1481"/>
                    <a:pt x="75704" y="7924"/>
                  </a:cubicBezTo>
                  <a:cubicBezTo>
                    <a:pt x="81794" y="13233"/>
                    <a:pt x="85260" y="20906"/>
                    <a:pt x="85203" y="28951"/>
                  </a:cubicBezTo>
                  <a:cubicBezTo>
                    <a:pt x="85127" y="42174"/>
                    <a:pt x="75528" y="53449"/>
                    <a:pt x="62406" y="55728"/>
                  </a:cubicBezTo>
                  <a:cubicBezTo>
                    <a:pt x="79029" y="57237"/>
                    <a:pt x="80263" y="66666"/>
                    <a:pt x="82258" y="80903"/>
                  </a:cubicBezTo>
                  <a:cubicBezTo>
                    <a:pt x="83006" y="88026"/>
                    <a:pt x="84116" y="95106"/>
                    <a:pt x="85583" y="102118"/>
                  </a:cubicBezTo>
                  <a:cubicBezTo>
                    <a:pt x="86099" y="104937"/>
                    <a:pt x="87234" y="107609"/>
                    <a:pt x="88907" y="109944"/>
                  </a:cubicBezTo>
                  <a:lnTo>
                    <a:pt x="62406" y="109944"/>
                  </a:lnTo>
                  <a:cubicBezTo>
                    <a:pt x="61361" y="103909"/>
                    <a:pt x="57942" y="76189"/>
                    <a:pt x="56422" y="72229"/>
                  </a:cubicBezTo>
                  <a:cubicBezTo>
                    <a:pt x="54237" y="66006"/>
                    <a:pt x="48443" y="66006"/>
                    <a:pt x="44549" y="66006"/>
                  </a:cubicBezTo>
                  <a:lnTo>
                    <a:pt x="24412" y="66006"/>
                  </a:lnTo>
                  <a:lnTo>
                    <a:pt x="24412" y="110227"/>
                  </a:lnTo>
                  <a:lnTo>
                    <a:pt x="285" y="110227"/>
                  </a:lnTo>
                  <a:close/>
                  <a:moveTo>
                    <a:pt x="23367" y="48280"/>
                  </a:moveTo>
                  <a:lnTo>
                    <a:pt x="42364" y="48280"/>
                  </a:lnTo>
                  <a:cubicBezTo>
                    <a:pt x="46612" y="48646"/>
                    <a:pt x="50861" y="47584"/>
                    <a:pt x="54427" y="45262"/>
                  </a:cubicBezTo>
                  <a:cubicBezTo>
                    <a:pt x="58434" y="42266"/>
                    <a:pt x="60706" y="37509"/>
                    <a:pt x="60506" y="32533"/>
                  </a:cubicBezTo>
                  <a:cubicBezTo>
                    <a:pt x="60872" y="27722"/>
                    <a:pt x="58674" y="23071"/>
                    <a:pt x="54712" y="20276"/>
                  </a:cubicBezTo>
                  <a:cubicBezTo>
                    <a:pt x="49908" y="17853"/>
                    <a:pt x="44467" y="16964"/>
                    <a:pt x="39134" y="17730"/>
                  </a:cubicBezTo>
                  <a:lnTo>
                    <a:pt x="23272" y="17730"/>
                  </a:lnTo>
                  <a:close/>
                </a:path>
              </a:pathLst>
            </a:custGeom>
            <a:solidFill>
              <a:srgbClr val="8F9090"/>
            </a:solidFill>
            <a:ln w="9499" cap="flat">
              <a:noFill/>
              <a:prstDash val="solid"/>
              <a:miter/>
            </a:ln>
          </p:spPr>
          <p:txBody>
            <a:bodyPr rtlCol="0" anchor="ctr"/>
            <a:lstStyle/>
            <a:p>
              <a:endParaRPr lang="en-US" dirty="0"/>
            </a:p>
          </p:txBody>
        </p:sp>
        <p:sp>
          <p:nvSpPr>
            <p:cNvPr id="22" name="Freeform 60">
              <a:extLst>
                <a:ext uri="{FF2B5EF4-FFF2-40B4-BE49-F238E27FC236}">
                  <a16:creationId xmlns:a16="http://schemas.microsoft.com/office/drawing/2014/main" id="{7BA2E16B-A889-49C9-8FAD-50B7826681A8}"/>
                </a:ext>
              </a:extLst>
            </p:cNvPr>
            <p:cNvSpPr/>
            <p:nvPr/>
          </p:nvSpPr>
          <p:spPr>
            <a:xfrm>
              <a:off x="6023835" y="3622478"/>
              <a:ext cx="105818" cy="114590"/>
            </a:xfrm>
            <a:custGeom>
              <a:avLst/>
              <a:gdLst>
                <a:gd name="connsiteX0" fmla="*/ 52977 w 105818"/>
                <a:gd name="connsiteY0" fmla="*/ 188 h 114590"/>
                <a:gd name="connsiteX1" fmla="*/ 91731 w 105818"/>
                <a:gd name="connsiteY1" fmla="*/ 14992 h 114590"/>
                <a:gd name="connsiteX2" fmla="*/ 105789 w 105818"/>
                <a:gd name="connsiteY2" fmla="*/ 56195 h 114590"/>
                <a:gd name="connsiteX3" fmla="*/ 91921 w 105818"/>
                <a:gd name="connsiteY3" fmla="*/ 99002 h 114590"/>
                <a:gd name="connsiteX4" fmla="*/ 52692 w 105818"/>
                <a:gd name="connsiteY4" fmla="*/ 114560 h 114590"/>
                <a:gd name="connsiteX5" fmla="*/ 13653 w 105818"/>
                <a:gd name="connsiteY5" fmla="*/ 99568 h 114590"/>
                <a:gd name="connsiteX6" fmla="*/ 70 w 105818"/>
                <a:gd name="connsiteY6" fmla="*/ 58647 h 114590"/>
                <a:gd name="connsiteX7" fmla="*/ 52977 w 105818"/>
                <a:gd name="connsiteY7" fmla="*/ 0 h 114590"/>
                <a:gd name="connsiteX8" fmla="*/ 33030 w 105818"/>
                <a:gd name="connsiteY8" fmla="*/ 88442 h 114590"/>
                <a:gd name="connsiteX9" fmla="*/ 52977 w 105818"/>
                <a:gd name="connsiteY9" fmla="*/ 97211 h 114590"/>
                <a:gd name="connsiteX10" fmla="*/ 73589 w 105818"/>
                <a:gd name="connsiteY10" fmla="*/ 87028 h 114590"/>
                <a:gd name="connsiteX11" fmla="*/ 81093 w 105818"/>
                <a:gd name="connsiteY11" fmla="*/ 55724 h 114590"/>
                <a:gd name="connsiteX12" fmla="*/ 78339 w 105818"/>
                <a:gd name="connsiteY12" fmla="*/ 36207 h 114590"/>
                <a:gd name="connsiteX13" fmla="*/ 53167 w 105818"/>
                <a:gd name="connsiteY13" fmla="*/ 16783 h 114590"/>
                <a:gd name="connsiteX14" fmla="*/ 32840 w 105818"/>
                <a:gd name="connsiteY14" fmla="*/ 26212 h 114590"/>
                <a:gd name="connsiteX15" fmla="*/ 32840 w 105818"/>
                <a:gd name="connsiteY15" fmla="*/ 88631 h 1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818" h="114590">
                  <a:moveTo>
                    <a:pt x="52977" y="188"/>
                  </a:moveTo>
                  <a:cubicBezTo>
                    <a:pt x="67424" y="-544"/>
                    <a:pt x="81506" y="4835"/>
                    <a:pt x="91731" y="14992"/>
                  </a:cubicBezTo>
                  <a:cubicBezTo>
                    <a:pt x="101199" y="26633"/>
                    <a:pt x="106182" y="41239"/>
                    <a:pt x="105789" y="56195"/>
                  </a:cubicBezTo>
                  <a:cubicBezTo>
                    <a:pt x="106246" y="71620"/>
                    <a:pt x="101350" y="86733"/>
                    <a:pt x="91921" y="99002"/>
                  </a:cubicBezTo>
                  <a:cubicBezTo>
                    <a:pt x="81621" y="109419"/>
                    <a:pt x="67388" y="115064"/>
                    <a:pt x="52692" y="114560"/>
                  </a:cubicBezTo>
                  <a:cubicBezTo>
                    <a:pt x="38166" y="115047"/>
                    <a:pt x="24067" y="109632"/>
                    <a:pt x="13653" y="99568"/>
                  </a:cubicBezTo>
                  <a:cubicBezTo>
                    <a:pt x="4191" y="88060"/>
                    <a:pt x="-648" y="73484"/>
                    <a:pt x="70" y="58647"/>
                  </a:cubicBezTo>
                  <a:cubicBezTo>
                    <a:pt x="70" y="29606"/>
                    <a:pt x="13368" y="0"/>
                    <a:pt x="52977" y="0"/>
                  </a:cubicBezTo>
                  <a:moveTo>
                    <a:pt x="33030" y="88442"/>
                  </a:moveTo>
                  <a:cubicBezTo>
                    <a:pt x="37724" y="94567"/>
                    <a:pt x="45253" y="97877"/>
                    <a:pt x="52977" y="97211"/>
                  </a:cubicBezTo>
                  <a:cubicBezTo>
                    <a:pt x="61213" y="97846"/>
                    <a:pt x="69134" y="93933"/>
                    <a:pt x="73589" y="87028"/>
                  </a:cubicBezTo>
                  <a:cubicBezTo>
                    <a:pt x="79311" y="77622"/>
                    <a:pt x="81934" y="66680"/>
                    <a:pt x="81093" y="55724"/>
                  </a:cubicBezTo>
                  <a:cubicBezTo>
                    <a:pt x="81208" y="49116"/>
                    <a:pt x="80278" y="42530"/>
                    <a:pt x="78339" y="36207"/>
                  </a:cubicBezTo>
                  <a:cubicBezTo>
                    <a:pt x="75577" y="24672"/>
                    <a:pt x="65109" y="16595"/>
                    <a:pt x="53167" y="16783"/>
                  </a:cubicBezTo>
                  <a:cubicBezTo>
                    <a:pt x="45274" y="16574"/>
                    <a:pt x="37743" y="20068"/>
                    <a:pt x="32840" y="26212"/>
                  </a:cubicBezTo>
                  <a:cubicBezTo>
                    <a:pt x="21949" y="45614"/>
                    <a:pt x="21949" y="69229"/>
                    <a:pt x="32840" y="88631"/>
                  </a:cubicBezTo>
                </a:path>
              </a:pathLst>
            </a:custGeom>
            <a:solidFill>
              <a:srgbClr val="8F9090"/>
            </a:solidFill>
            <a:ln w="9499" cap="flat">
              <a:noFill/>
              <a:prstDash val="solid"/>
              <a:miter/>
            </a:ln>
          </p:spPr>
          <p:txBody>
            <a:bodyPr rtlCol="0" anchor="ctr"/>
            <a:lstStyle/>
            <a:p>
              <a:endParaRPr lang="en-US" dirty="0"/>
            </a:p>
          </p:txBody>
        </p:sp>
        <p:sp>
          <p:nvSpPr>
            <p:cNvPr id="23" name="Freeform 61">
              <a:extLst>
                <a:ext uri="{FF2B5EF4-FFF2-40B4-BE49-F238E27FC236}">
                  <a16:creationId xmlns:a16="http://schemas.microsoft.com/office/drawing/2014/main" id="{FC96A1E0-1C1F-49CA-9F66-8952667839B3}"/>
                </a:ext>
              </a:extLst>
            </p:cNvPr>
            <p:cNvSpPr/>
            <p:nvPr/>
          </p:nvSpPr>
          <p:spPr>
            <a:xfrm>
              <a:off x="6223155" y="3625212"/>
              <a:ext cx="95682" cy="111259"/>
            </a:xfrm>
            <a:custGeom>
              <a:avLst/>
              <a:gdLst>
                <a:gd name="connsiteX0" fmla="*/ 23873 w 95682"/>
                <a:gd name="connsiteY0" fmla="*/ 94 h 111259"/>
                <a:gd name="connsiteX1" fmla="*/ 23873 w 95682"/>
                <a:gd name="connsiteY1" fmla="*/ 66756 h 111259"/>
                <a:gd name="connsiteX2" fmla="*/ 47809 w 95682"/>
                <a:gd name="connsiteY2" fmla="*/ 93722 h 111259"/>
                <a:gd name="connsiteX3" fmla="*/ 69181 w 95682"/>
                <a:gd name="connsiteY3" fmla="*/ 84293 h 111259"/>
                <a:gd name="connsiteX4" fmla="*/ 72696 w 95682"/>
                <a:gd name="connsiteY4" fmla="*/ 65436 h 111259"/>
                <a:gd name="connsiteX5" fmla="*/ 72696 w 95682"/>
                <a:gd name="connsiteY5" fmla="*/ 0 h 111259"/>
                <a:gd name="connsiteX6" fmla="*/ 95682 w 95682"/>
                <a:gd name="connsiteY6" fmla="*/ 0 h 111259"/>
                <a:gd name="connsiteX7" fmla="*/ 95682 w 95682"/>
                <a:gd name="connsiteY7" fmla="*/ 68265 h 111259"/>
                <a:gd name="connsiteX8" fmla="*/ 47334 w 95682"/>
                <a:gd name="connsiteY8" fmla="*/ 111260 h 111259"/>
                <a:gd name="connsiteX9" fmla="*/ 5825 w 95682"/>
                <a:gd name="connsiteY9" fmla="*/ 92402 h 111259"/>
                <a:gd name="connsiteX10" fmla="*/ 221 w 95682"/>
                <a:gd name="connsiteY10" fmla="*/ 65436 h 111259"/>
                <a:gd name="connsiteX11" fmla="*/ 221 w 95682"/>
                <a:gd name="connsiteY11" fmla="*/ 0 h 11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82" h="111259">
                  <a:moveTo>
                    <a:pt x="23873" y="94"/>
                  </a:moveTo>
                  <a:lnTo>
                    <a:pt x="23873" y="66756"/>
                  </a:lnTo>
                  <a:cubicBezTo>
                    <a:pt x="23873" y="78730"/>
                    <a:pt x="24823" y="93722"/>
                    <a:pt x="47809" y="93722"/>
                  </a:cubicBezTo>
                  <a:cubicBezTo>
                    <a:pt x="56082" y="94374"/>
                    <a:pt x="64125" y="90826"/>
                    <a:pt x="69181" y="84293"/>
                  </a:cubicBezTo>
                  <a:cubicBezTo>
                    <a:pt x="72336" y="78536"/>
                    <a:pt x="73567" y="71932"/>
                    <a:pt x="72696" y="65436"/>
                  </a:cubicBezTo>
                  <a:lnTo>
                    <a:pt x="72696" y="0"/>
                  </a:lnTo>
                  <a:lnTo>
                    <a:pt x="95682" y="0"/>
                  </a:lnTo>
                  <a:lnTo>
                    <a:pt x="95682" y="68265"/>
                  </a:lnTo>
                  <a:cubicBezTo>
                    <a:pt x="95682" y="100794"/>
                    <a:pt x="69561" y="111260"/>
                    <a:pt x="47334" y="111260"/>
                  </a:cubicBezTo>
                  <a:cubicBezTo>
                    <a:pt x="36316" y="111260"/>
                    <a:pt x="16179" y="108808"/>
                    <a:pt x="5825" y="92402"/>
                  </a:cubicBezTo>
                  <a:cubicBezTo>
                    <a:pt x="1257" y="84181"/>
                    <a:pt x="-697" y="74780"/>
                    <a:pt x="221" y="65436"/>
                  </a:cubicBezTo>
                  <a:lnTo>
                    <a:pt x="221" y="0"/>
                  </a:lnTo>
                  <a:close/>
                </a:path>
              </a:pathLst>
            </a:custGeom>
            <a:solidFill>
              <a:srgbClr val="8F9090"/>
            </a:solidFill>
            <a:ln w="9499" cap="flat">
              <a:noFill/>
              <a:prstDash val="solid"/>
              <a:miter/>
            </a:ln>
          </p:spPr>
          <p:txBody>
            <a:bodyPr rtlCol="0" anchor="ctr"/>
            <a:lstStyle/>
            <a:p>
              <a:endParaRPr lang="en-US" dirty="0"/>
            </a:p>
          </p:txBody>
        </p:sp>
        <p:sp>
          <p:nvSpPr>
            <p:cNvPr id="24" name="Freeform 62">
              <a:extLst>
                <a:ext uri="{FF2B5EF4-FFF2-40B4-BE49-F238E27FC236}">
                  <a16:creationId xmlns:a16="http://schemas.microsoft.com/office/drawing/2014/main" id="{987B580D-7A3F-40E5-ADF5-D61504CADE85}"/>
                </a:ext>
              </a:extLst>
            </p:cNvPr>
            <p:cNvSpPr/>
            <p:nvPr/>
          </p:nvSpPr>
          <p:spPr>
            <a:xfrm>
              <a:off x="6416958" y="3625307"/>
              <a:ext cx="79068" cy="109185"/>
            </a:xfrm>
            <a:custGeom>
              <a:avLst/>
              <a:gdLst>
                <a:gd name="connsiteX0" fmla="*/ 285 w 79068"/>
                <a:gd name="connsiteY0" fmla="*/ 0 h 109185"/>
                <a:gd name="connsiteX1" fmla="*/ 34290 w 79068"/>
                <a:gd name="connsiteY1" fmla="*/ 0 h 109185"/>
                <a:gd name="connsiteX2" fmla="*/ 72284 w 79068"/>
                <a:gd name="connsiteY2" fmla="*/ 11975 h 109185"/>
                <a:gd name="connsiteX3" fmla="*/ 79029 w 79068"/>
                <a:gd name="connsiteY3" fmla="*/ 32435 h 109185"/>
                <a:gd name="connsiteX4" fmla="*/ 64971 w 79068"/>
                <a:gd name="connsiteY4" fmla="*/ 61476 h 109185"/>
                <a:gd name="connsiteX5" fmla="*/ 39989 w 79068"/>
                <a:gd name="connsiteY5" fmla="*/ 66662 h 109185"/>
                <a:gd name="connsiteX6" fmla="*/ 23936 w 79068"/>
                <a:gd name="connsiteY6" fmla="*/ 66662 h 109185"/>
                <a:gd name="connsiteX7" fmla="*/ 23936 w 79068"/>
                <a:gd name="connsiteY7" fmla="*/ 109186 h 109185"/>
                <a:gd name="connsiteX8" fmla="*/ 0 w 79068"/>
                <a:gd name="connsiteY8" fmla="*/ 109186 h 109185"/>
                <a:gd name="connsiteX9" fmla="*/ 23651 w 79068"/>
                <a:gd name="connsiteY9" fmla="*/ 49218 h 109185"/>
                <a:gd name="connsiteX10" fmla="*/ 33150 w 79068"/>
                <a:gd name="connsiteY10" fmla="*/ 49218 h 109185"/>
                <a:gd name="connsiteX11" fmla="*/ 54997 w 79068"/>
                <a:gd name="connsiteY11" fmla="*/ 32529 h 109185"/>
                <a:gd name="connsiteX12" fmla="*/ 36000 w 79068"/>
                <a:gd name="connsiteY12" fmla="*/ 17726 h 109185"/>
                <a:gd name="connsiteX13" fmla="*/ 24126 w 79068"/>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68" h="109185">
                  <a:moveTo>
                    <a:pt x="285" y="0"/>
                  </a:moveTo>
                  <a:lnTo>
                    <a:pt x="34290" y="0"/>
                  </a:lnTo>
                  <a:cubicBezTo>
                    <a:pt x="50153" y="0"/>
                    <a:pt x="63451" y="1037"/>
                    <a:pt x="72284" y="11975"/>
                  </a:cubicBezTo>
                  <a:cubicBezTo>
                    <a:pt x="76913" y="17781"/>
                    <a:pt x="79305" y="25036"/>
                    <a:pt x="79029" y="32435"/>
                  </a:cubicBezTo>
                  <a:cubicBezTo>
                    <a:pt x="79582" y="43851"/>
                    <a:pt x="74295" y="54772"/>
                    <a:pt x="64971" y="61476"/>
                  </a:cubicBezTo>
                  <a:cubicBezTo>
                    <a:pt x="57276" y="65435"/>
                    <a:pt x="48637" y="67228"/>
                    <a:pt x="39989" y="66662"/>
                  </a:cubicBezTo>
                  <a:lnTo>
                    <a:pt x="23936" y="66662"/>
                  </a:lnTo>
                  <a:lnTo>
                    <a:pt x="23936" y="109186"/>
                  </a:lnTo>
                  <a:lnTo>
                    <a:pt x="0" y="109186"/>
                  </a:lnTo>
                  <a:close/>
                  <a:moveTo>
                    <a:pt x="23651" y="49218"/>
                  </a:moveTo>
                  <a:lnTo>
                    <a:pt x="33150" y="49218"/>
                  </a:lnTo>
                  <a:cubicBezTo>
                    <a:pt x="40749" y="49218"/>
                    <a:pt x="54997" y="49218"/>
                    <a:pt x="54997" y="32529"/>
                  </a:cubicBezTo>
                  <a:cubicBezTo>
                    <a:pt x="54997" y="17726"/>
                    <a:pt x="42364" y="17726"/>
                    <a:pt x="36000" y="17726"/>
                  </a:cubicBezTo>
                  <a:lnTo>
                    <a:pt x="24126" y="17726"/>
                  </a:lnTo>
                  <a:close/>
                </a:path>
              </a:pathLst>
            </a:custGeom>
            <a:solidFill>
              <a:srgbClr val="8F9090"/>
            </a:solidFill>
            <a:ln w="9499" cap="flat">
              <a:noFill/>
              <a:prstDash val="solid"/>
              <a:miter/>
            </a:ln>
          </p:spPr>
          <p:txBody>
            <a:bodyPr rtlCol="0" anchor="ctr"/>
            <a:lstStyle/>
            <a:p>
              <a:endParaRPr lang="en-US" dirty="0"/>
            </a:p>
          </p:txBody>
        </p:sp>
        <p:sp>
          <p:nvSpPr>
            <p:cNvPr id="25" name="Freeform 63">
              <a:extLst>
                <a:ext uri="{FF2B5EF4-FFF2-40B4-BE49-F238E27FC236}">
                  <a16:creationId xmlns:a16="http://schemas.microsoft.com/office/drawing/2014/main" id="{5BEC19AC-299D-4384-BCDA-D4EC23D0D4E6}"/>
                </a:ext>
              </a:extLst>
            </p:cNvPr>
            <p:cNvSpPr/>
            <p:nvPr/>
          </p:nvSpPr>
          <p:spPr>
            <a:xfrm>
              <a:off x="6705431" y="3625307"/>
              <a:ext cx="78783" cy="109185"/>
            </a:xfrm>
            <a:custGeom>
              <a:avLst/>
              <a:gdLst>
                <a:gd name="connsiteX0" fmla="*/ 0 w 78783"/>
                <a:gd name="connsiteY0" fmla="*/ 0 h 109185"/>
                <a:gd name="connsiteX1" fmla="*/ 34005 w 78783"/>
                <a:gd name="connsiteY1" fmla="*/ 0 h 109185"/>
                <a:gd name="connsiteX2" fmla="*/ 72000 w 78783"/>
                <a:gd name="connsiteY2" fmla="*/ 11975 h 109185"/>
                <a:gd name="connsiteX3" fmla="*/ 78744 w 78783"/>
                <a:gd name="connsiteY3" fmla="*/ 32435 h 109185"/>
                <a:gd name="connsiteX4" fmla="*/ 64686 w 78783"/>
                <a:gd name="connsiteY4" fmla="*/ 61476 h 109185"/>
                <a:gd name="connsiteX5" fmla="*/ 39704 w 78783"/>
                <a:gd name="connsiteY5" fmla="*/ 66662 h 109185"/>
                <a:gd name="connsiteX6" fmla="*/ 24031 w 78783"/>
                <a:gd name="connsiteY6" fmla="*/ 66662 h 109185"/>
                <a:gd name="connsiteX7" fmla="*/ 24031 w 78783"/>
                <a:gd name="connsiteY7" fmla="*/ 109186 h 109185"/>
                <a:gd name="connsiteX8" fmla="*/ 95 w 78783"/>
                <a:gd name="connsiteY8" fmla="*/ 109186 h 109185"/>
                <a:gd name="connsiteX9" fmla="*/ 23367 w 78783"/>
                <a:gd name="connsiteY9" fmla="*/ 49218 h 109185"/>
                <a:gd name="connsiteX10" fmla="*/ 32865 w 78783"/>
                <a:gd name="connsiteY10" fmla="*/ 49218 h 109185"/>
                <a:gd name="connsiteX11" fmla="*/ 54712 w 78783"/>
                <a:gd name="connsiteY11" fmla="*/ 32529 h 109185"/>
                <a:gd name="connsiteX12" fmla="*/ 35715 w 78783"/>
                <a:gd name="connsiteY12" fmla="*/ 17726 h 109185"/>
                <a:gd name="connsiteX13" fmla="*/ 23841 w 78783"/>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83" h="109185">
                  <a:moveTo>
                    <a:pt x="0" y="0"/>
                  </a:moveTo>
                  <a:lnTo>
                    <a:pt x="34005" y="0"/>
                  </a:lnTo>
                  <a:cubicBezTo>
                    <a:pt x="49868" y="0"/>
                    <a:pt x="63166" y="1037"/>
                    <a:pt x="72000" y="11975"/>
                  </a:cubicBezTo>
                  <a:cubicBezTo>
                    <a:pt x="76629" y="17781"/>
                    <a:pt x="79020" y="25036"/>
                    <a:pt x="78744" y="32435"/>
                  </a:cubicBezTo>
                  <a:cubicBezTo>
                    <a:pt x="79297" y="43851"/>
                    <a:pt x="74010" y="54772"/>
                    <a:pt x="64686" y="61476"/>
                  </a:cubicBezTo>
                  <a:cubicBezTo>
                    <a:pt x="56991" y="65435"/>
                    <a:pt x="48352" y="67228"/>
                    <a:pt x="39704" y="66662"/>
                  </a:cubicBezTo>
                  <a:lnTo>
                    <a:pt x="24031" y="66662"/>
                  </a:lnTo>
                  <a:lnTo>
                    <a:pt x="24031" y="109186"/>
                  </a:lnTo>
                  <a:lnTo>
                    <a:pt x="95" y="109186"/>
                  </a:lnTo>
                  <a:close/>
                  <a:moveTo>
                    <a:pt x="23367" y="49218"/>
                  </a:moveTo>
                  <a:lnTo>
                    <a:pt x="32865" y="49218"/>
                  </a:lnTo>
                  <a:cubicBezTo>
                    <a:pt x="40464" y="49218"/>
                    <a:pt x="54712" y="49218"/>
                    <a:pt x="54712" y="32529"/>
                  </a:cubicBezTo>
                  <a:cubicBezTo>
                    <a:pt x="54712" y="17726"/>
                    <a:pt x="42079" y="17726"/>
                    <a:pt x="35715" y="17726"/>
                  </a:cubicBezTo>
                  <a:lnTo>
                    <a:pt x="23841" y="17726"/>
                  </a:lnTo>
                  <a:close/>
                </a:path>
              </a:pathLst>
            </a:custGeom>
            <a:solidFill>
              <a:srgbClr val="8F9090"/>
            </a:solidFill>
            <a:ln w="9499" cap="flat">
              <a:noFill/>
              <a:prstDash val="solid"/>
              <a:miter/>
            </a:ln>
          </p:spPr>
          <p:txBody>
            <a:bodyPr rtlCol="0" anchor="ctr"/>
            <a:lstStyle/>
            <a:p>
              <a:endParaRPr lang="en-US" dirty="0"/>
            </a:p>
          </p:txBody>
        </p:sp>
        <p:sp>
          <p:nvSpPr>
            <p:cNvPr id="26" name="Freeform 75">
              <a:extLst>
                <a:ext uri="{FF2B5EF4-FFF2-40B4-BE49-F238E27FC236}">
                  <a16:creationId xmlns:a16="http://schemas.microsoft.com/office/drawing/2014/main" id="{E2412573-7678-4E88-BEC6-99E224C32320}"/>
                </a:ext>
              </a:extLst>
            </p:cNvPr>
            <p:cNvSpPr/>
            <p:nvPr/>
          </p:nvSpPr>
          <p:spPr>
            <a:xfrm>
              <a:off x="6875456"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29 w 71429"/>
                <a:gd name="connsiteY3" fmla="*/ 90705 h 109279"/>
                <a:gd name="connsiteX4" fmla="*/ 71429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29" y="90705"/>
                  </a:lnTo>
                  <a:lnTo>
                    <a:pt x="71429"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7" name="Freeform 76">
              <a:extLst>
                <a:ext uri="{FF2B5EF4-FFF2-40B4-BE49-F238E27FC236}">
                  <a16:creationId xmlns:a16="http://schemas.microsoft.com/office/drawing/2014/main" id="{93039452-DDB7-4A6D-92B1-78C2456CAE91}"/>
                </a:ext>
              </a:extLst>
            </p:cNvPr>
            <p:cNvSpPr/>
            <p:nvPr/>
          </p:nvSpPr>
          <p:spPr>
            <a:xfrm>
              <a:off x="7036552"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8" name="Freeform 77">
              <a:extLst>
                <a:ext uri="{FF2B5EF4-FFF2-40B4-BE49-F238E27FC236}">
                  <a16:creationId xmlns:a16="http://schemas.microsoft.com/office/drawing/2014/main" id="{3DD06A84-98A2-4B2C-AC2C-C17FD2FB0585}"/>
                </a:ext>
              </a:extLst>
            </p:cNvPr>
            <p:cNvSpPr/>
            <p:nvPr/>
          </p:nvSpPr>
          <p:spPr>
            <a:xfrm>
              <a:off x="7192709" y="3624835"/>
              <a:ext cx="92049" cy="112715"/>
            </a:xfrm>
            <a:custGeom>
              <a:avLst/>
              <a:gdLst>
                <a:gd name="connsiteX0" fmla="*/ 67060 w 92049"/>
                <a:gd name="connsiteY0" fmla="*/ 35829 h 112715"/>
                <a:gd name="connsiteX1" fmla="*/ 49203 w 92049"/>
                <a:gd name="connsiteY1" fmla="*/ 16972 h 112715"/>
                <a:gd name="connsiteX2" fmla="*/ 24316 w 92049"/>
                <a:gd name="connsiteY2" fmla="*/ 57704 h 112715"/>
                <a:gd name="connsiteX3" fmla="*/ 47303 w 92049"/>
                <a:gd name="connsiteY3" fmla="*/ 95419 h 112715"/>
                <a:gd name="connsiteX4" fmla="*/ 67229 w 92049"/>
                <a:gd name="connsiteY4" fmla="*/ 77531 h 112715"/>
                <a:gd name="connsiteX5" fmla="*/ 67156 w 92049"/>
                <a:gd name="connsiteY5" fmla="*/ 74676 h 112715"/>
                <a:gd name="connsiteX6" fmla="*/ 92042 w 92049"/>
                <a:gd name="connsiteY6" fmla="*/ 74676 h 112715"/>
                <a:gd name="connsiteX7" fmla="*/ 82543 w 92049"/>
                <a:gd name="connsiteY7" fmla="*/ 100417 h 112715"/>
                <a:gd name="connsiteX8" fmla="*/ 50343 w 92049"/>
                <a:gd name="connsiteY8" fmla="*/ 112674 h 112715"/>
                <a:gd name="connsiteX9" fmla="*/ 0 w 92049"/>
                <a:gd name="connsiteY9" fmla="*/ 57704 h 112715"/>
                <a:gd name="connsiteX10" fmla="*/ 50533 w 92049"/>
                <a:gd name="connsiteY10" fmla="*/ 0 h 112715"/>
                <a:gd name="connsiteX11" fmla="*/ 91567 w 92049"/>
                <a:gd name="connsiteY11" fmla="*/ 36301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49" h="112715">
                  <a:moveTo>
                    <a:pt x="67060" y="35829"/>
                  </a:moveTo>
                  <a:cubicBezTo>
                    <a:pt x="67060" y="32058"/>
                    <a:pt x="65256" y="16972"/>
                    <a:pt x="49203" y="16972"/>
                  </a:cubicBezTo>
                  <a:cubicBezTo>
                    <a:pt x="31631" y="16972"/>
                    <a:pt x="24316" y="35169"/>
                    <a:pt x="24316" y="57704"/>
                  </a:cubicBezTo>
                  <a:cubicBezTo>
                    <a:pt x="24316" y="64210"/>
                    <a:pt x="24316" y="95419"/>
                    <a:pt x="47303" y="95419"/>
                  </a:cubicBezTo>
                  <a:cubicBezTo>
                    <a:pt x="57782" y="95942"/>
                    <a:pt x="66703" y="87932"/>
                    <a:pt x="67229" y="77531"/>
                  </a:cubicBezTo>
                  <a:cubicBezTo>
                    <a:pt x="67277" y="76579"/>
                    <a:pt x="67253" y="75624"/>
                    <a:pt x="67156" y="74676"/>
                  </a:cubicBezTo>
                  <a:lnTo>
                    <a:pt x="92042" y="74676"/>
                  </a:lnTo>
                  <a:cubicBezTo>
                    <a:pt x="92240" y="84135"/>
                    <a:pt x="88850" y="93323"/>
                    <a:pt x="82543" y="100417"/>
                  </a:cubicBezTo>
                  <a:cubicBezTo>
                    <a:pt x="73988" y="108761"/>
                    <a:pt x="62325" y="113200"/>
                    <a:pt x="50343" y="112674"/>
                  </a:cubicBezTo>
                  <a:cubicBezTo>
                    <a:pt x="12348" y="112674"/>
                    <a:pt x="0" y="84387"/>
                    <a:pt x="0" y="57704"/>
                  </a:cubicBezTo>
                  <a:cubicBezTo>
                    <a:pt x="0" y="23006"/>
                    <a:pt x="19567" y="0"/>
                    <a:pt x="50533" y="0"/>
                  </a:cubicBezTo>
                  <a:cubicBezTo>
                    <a:pt x="74659" y="0"/>
                    <a:pt x="91567" y="14520"/>
                    <a:pt x="91567" y="36301"/>
                  </a:cubicBezTo>
                  <a:close/>
                </a:path>
              </a:pathLst>
            </a:custGeom>
            <a:solidFill>
              <a:srgbClr val="8F9090"/>
            </a:solidFill>
            <a:ln w="9499" cap="flat">
              <a:noFill/>
              <a:prstDash val="solid"/>
              <a:miter/>
            </a:ln>
          </p:spPr>
          <p:txBody>
            <a:bodyPr rtlCol="0" anchor="ctr"/>
            <a:lstStyle/>
            <a:p>
              <a:endParaRPr lang="en-US" dirty="0"/>
            </a:p>
          </p:txBody>
        </p:sp>
        <p:sp>
          <p:nvSpPr>
            <p:cNvPr id="29" name="Freeform 78">
              <a:extLst>
                <a:ext uri="{FF2B5EF4-FFF2-40B4-BE49-F238E27FC236}">
                  <a16:creationId xmlns:a16="http://schemas.microsoft.com/office/drawing/2014/main" id="{CF1A44B2-EBDF-4563-8605-7130B9430E2B}"/>
                </a:ext>
              </a:extLst>
            </p:cNvPr>
            <p:cNvSpPr/>
            <p:nvPr/>
          </p:nvSpPr>
          <p:spPr>
            <a:xfrm>
              <a:off x="4381499" y="3117944"/>
              <a:ext cx="240504" cy="271643"/>
            </a:xfrm>
            <a:custGeom>
              <a:avLst/>
              <a:gdLst>
                <a:gd name="connsiteX0" fmla="*/ 100780 w 240504"/>
                <a:gd name="connsiteY0" fmla="*/ 24703 h 271643"/>
                <a:gd name="connsiteX1" fmla="*/ 47778 w 240504"/>
                <a:gd name="connsiteY1" fmla="*/ 26118 h 271643"/>
                <a:gd name="connsiteX2" fmla="*/ 13203 w 240504"/>
                <a:gd name="connsiteY2" fmla="*/ 36395 h 271643"/>
                <a:gd name="connsiteX3" fmla="*/ 7124 w 240504"/>
                <a:gd name="connsiteY3" fmla="*/ 48747 h 271643"/>
                <a:gd name="connsiteX4" fmla="*/ 3230 w 240504"/>
                <a:gd name="connsiteY4" fmla="*/ 52990 h 271643"/>
                <a:gd name="connsiteX5" fmla="*/ 0 w 240504"/>
                <a:gd name="connsiteY5" fmla="*/ 47332 h 271643"/>
                <a:gd name="connsiteX6" fmla="*/ 7504 w 240504"/>
                <a:gd name="connsiteY6" fmla="*/ 6694 h 271643"/>
                <a:gd name="connsiteX7" fmla="*/ 11778 w 240504"/>
                <a:gd name="connsiteY7" fmla="*/ 0 h 271643"/>
                <a:gd name="connsiteX8" fmla="*/ 27071 w 240504"/>
                <a:gd name="connsiteY8" fmla="*/ 4243 h 271643"/>
                <a:gd name="connsiteX9" fmla="*/ 62691 w 240504"/>
                <a:gd name="connsiteY9" fmla="*/ 6035 h 271643"/>
                <a:gd name="connsiteX10" fmla="*/ 203650 w 240504"/>
                <a:gd name="connsiteY10" fmla="*/ 6035 h 271643"/>
                <a:gd name="connsiteX11" fmla="*/ 228157 w 240504"/>
                <a:gd name="connsiteY11" fmla="*/ 4149 h 271643"/>
                <a:gd name="connsiteX12" fmla="*/ 237655 w 240504"/>
                <a:gd name="connsiteY12" fmla="*/ 2357 h 271643"/>
                <a:gd name="connsiteX13" fmla="*/ 240505 w 240504"/>
                <a:gd name="connsiteY13" fmla="*/ 9806 h 271643"/>
                <a:gd name="connsiteX14" fmla="*/ 239460 w 240504"/>
                <a:gd name="connsiteY14" fmla="*/ 50821 h 271643"/>
                <a:gd name="connsiteX15" fmla="*/ 236231 w 240504"/>
                <a:gd name="connsiteY15" fmla="*/ 56478 h 271643"/>
                <a:gd name="connsiteX16" fmla="*/ 232336 w 240504"/>
                <a:gd name="connsiteY16" fmla="*/ 49407 h 271643"/>
                <a:gd name="connsiteX17" fmla="*/ 232336 w 240504"/>
                <a:gd name="connsiteY17" fmla="*/ 45541 h 271643"/>
                <a:gd name="connsiteX18" fmla="*/ 190352 w 240504"/>
                <a:gd name="connsiteY18" fmla="*/ 25741 h 271643"/>
                <a:gd name="connsiteX19" fmla="*/ 145519 w 240504"/>
                <a:gd name="connsiteY19" fmla="*/ 24703 h 271643"/>
                <a:gd name="connsiteX20" fmla="*/ 145519 w 240504"/>
                <a:gd name="connsiteY20" fmla="*/ 169530 h 271643"/>
                <a:gd name="connsiteX21" fmla="*/ 147324 w 240504"/>
                <a:gd name="connsiteY21" fmla="*/ 244960 h 271643"/>
                <a:gd name="connsiteX22" fmla="*/ 161192 w 240504"/>
                <a:gd name="connsiteY22" fmla="*/ 263818 h 271643"/>
                <a:gd name="connsiteX23" fmla="*/ 179334 w 240504"/>
                <a:gd name="connsiteY23" fmla="*/ 265232 h 271643"/>
                <a:gd name="connsiteX24" fmla="*/ 185033 w 240504"/>
                <a:gd name="connsiteY24" fmla="*/ 268060 h 271643"/>
                <a:gd name="connsiteX25" fmla="*/ 178289 w 240504"/>
                <a:gd name="connsiteY25" fmla="*/ 271643 h 271643"/>
                <a:gd name="connsiteX26" fmla="*/ 122437 w 240504"/>
                <a:gd name="connsiteY26" fmla="*/ 270606 h 271643"/>
                <a:gd name="connsiteX27" fmla="*/ 77604 w 240504"/>
                <a:gd name="connsiteY27" fmla="*/ 271643 h 271643"/>
                <a:gd name="connsiteX28" fmla="*/ 70480 w 240504"/>
                <a:gd name="connsiteY28" fmla="*/ 268155 h 271643"/>
                <a:gd name="connsiteX29" fmla="*/ 76179 w 240504"/>
                <a:gd name="connsiteY29" fmla="*/ 265326 h 271643"/>
                <a:gd name="connsiteX30" fmla="*/ 89002 w 240504"/>
                <a:gd name="connsiteY30" fmla="*/ 263912 h 271643"/>
                <a:gd name="connsiteX31" fmla="*/ 99356 w 240504"/>
                <a:gd name="connsiteY31" fmla="*/ 244488 h 271643"/>
                <a:gd name="connsiteX32" fmla="*/ 101160 w 240504"/>
                <a:gd name="connsiteY32" fmla="*/ 169058 h 27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504" h="271643">
                  <a:moveTo>
                    <a:pt x="100780" y="24703"/>
                  </a:moveTo>
                  <a:lnTo>
                    <a:pt x="47778" y="26118"/>
                  </a:lnTo>
                  <a:cubicBezTo>
                    <a:pt x="27166" y="26872"/>
                    <a:pt x="18617" y="28569"/>
                    <a:pt x="13203" y="36395"/>
                  </a:cubicBezTo>
                  <a:cubicBezTo>
                    <a:pt x="10505" y="40152"/>
                    <a:pt x="8451" y="44325"/>
                    <a:pt x="7124" y="48747"/>
                  </a:cubicBezTo>
                  <a:cubicBezTo>
                    <a:pt x="6459" y="51575"/>
                    <a:pt x="5319" y="52990"/>
                    <a:pt x="3230" y="52990"/>
                  </a:cubicBezTo>
                  <a:cubicBezTo>
                    <a:pt x="1140" y="52990"/>
                    <a:pt x="0" y="51198"/>
                    <a:pt x="0" y="47332"/>
                  </a:cubicBezTo>
                  <a:cubicBezTo>
                    <a:pt x="0" y="41675"/>
                    <a:pt x="6744" y="9617"/>
                    <a:pt x="7504" y="6694"/>
                  </a:cubicBezTo>
                  <a:cubicBezTo>
                    <a:pt x="8549" y="2074"/>
                    <a:pt x="9594" y="0"/>
                    <a:pt x="11778" y="0"/>
                  </a:cubicBezTo>
                  <a:cubicBezTo>
                    <a:pt x="16727" y="1897"/>
                    <a:pt x="21848" y="3318"/>
                    <a:pt x="27071" y="4243"/>
                  </a:cubicBezTo>
                  <a:cubicBezTo>
                    <a:pt x="37425" y="5280"/>
                    <a:pt x="50913" y="6035"/>
                    <a:pt x="62691" y="6035"/>
                  </a:cubicBezTo>
                  <a:lnTo>
                    <a:pt x="203650" y="6035"/>
                  </a:lnTo>
                  <a:cubicBezTo>
                    <a:pt x="211854" y="5991"/>
                    <a:pt x="220044" y="5360"/>
                    <a:pt x="228157" y="4149"/>
                  </a:cubicBezTo>
                  <a:cubicBezTo>
                    <a:pt x="231287" y="3375"/>
                    <a:pt x="234458" y="2777"/>
                    <a:pt x="237655" y="2357"/>
                  </a:cubicBezTo>
                  <a:cubicBezTo>
                    <a:pt x="240125" y="2357"/>
                    <a:pt x="240505" y="4526"/>
                    <a:pt x="240505" y="9806"/>
                  </a:cubicBezTo>
                  <a:cubicBezTo>
                    <a:pt x="240505" y="17255"/>
                    <a:pt x="239460" y="41581"/>
                    <a:pt x="239460" y="50821"/>
                  </a:cubicBezTo>
                  <a:cubicBezTo>
                    <a:pt x="239460" y="54404"/>
                    <a:pt x="238415" y="56478"/>
                    <a:pt x="236231" y="56478"/>
                  </a:cubicBezTo>
                  <a:cubicBezTo>
                    <a:pt x="234046" y="56478"/>
                    <a:pt x="232716" y="54687"/>
                    <a:pt x="232336" y="49407"/>
                  </a:cubicBezTo>
                  <a:lnTo>
                    <a:pt x="232336" y="45541"/>
                  </a:lnTo>
                  <a:cubicBezTo>
                    <a:pt x="231576" y="36112"/>
                    <a:pt x="221983" y="26684"/>
                    <a:pt x="190352" y="25741"/>
                  </a:cubicBezTo>
                  <a:lnTo>
                    <a:pt x="145519" y="24703"/>
                  </a:lnTo>
                  <a:lnTo>
                    <a:pt x="145519" y="169530"/>
                  </a:lnTo>
                  <a:cubicBezTo>
                    <a:pt x="145519" y="202059"/>
                    <a:pt x="145519" y="229968"/>
                    <a:pt x="147324" y="244960"/>
                  </a:cubicBezTo>
                  <a:cubicBezTo>
                    <a:pt x="148368" y="254389"/>
                    <a:pt x="150553" y="262592"/>
                    <a:pt x="161192" y="263818"/>
                  </a:cubicBezTo>
                  <a:cubicBezTo>
                    <a:pt x="167205" y="264653"/>
                    <a:pt x="173263" y="265126"/>
                    <a:pt x="179334" y="265232"/>
                  </a:cubicBezTo>
                  <a:cubicBezTo>
                    <a:pt x="183228" y="265232"/>
                    <a:pt x="185033" y="266269"/>
                    <a:pt x="185033" y="268060"/>
                  </a:cubicBezTo>
                  <a:cubicBezTo>
                    <a:pt x="185033" y="269852"/>
                    <a:pt x="182183" y="271643"/>
                    <a:pt x="178289" y="271643"/>
                  </a:cubicBezTo>
                  <a:cubicBezTo>
                    <a:pt x="154827" y="271643"/>
                    <a:pt x="132411" y="270606"/>
                    <a:pt x="122437" y="270606"/>
                  </a:cubicBezTo>
                  <a:cubicBezTo>
                    <a:pt x="114268" y="270606"/>
                    <a:pt x="91852" y="271643"/>
                    <a:pt x="77604" y="271643"/>
                  </a:cubicBezTo>
                  <a:cubicBezTo>
                    <a:pt x="72949" y="271643"/>
                    <a:pt x="70480" y="270606"/>
                    <a:pt x="70480" y="268155"/>
                  </a:cubicBezTo>
                  <a:cubicBezTo>
                    <a:pt x="70480" y="265703"/>
                    <a:pt x="71905" y="265326"/>
                    <a:pt x="76179" y="265326"/>
                  </a:cubicBezTo>
                  <a:cubicBezTo>
                    <a:pt x="80493" y="265329"/>
                    <a:pt x="84794" y="264855"/>
                    <a:pt x="89002" y="263912"/>
                  </a:cubicBezTo>
                  <a:cubicBezTo>
                    <a:pt x="96126" y="262497"/>
                    <a:pt x="98501" y="254483"/>
                    <a:pt x="99356" y="244488"/>
                  </a:cubicBezTo>
                  <a:cubicBezTo>
                    <a:pt x="101160" y="229685"/>
                    <a:pt x="101160" y="201776"/>
                    <a:pt x="101160" y="169058"/>
                  </a:cubicBezTo>
                  <a:close/>
                </a:path>
              </a:pathLst>
            </a:custGeom>
            <a:solidFill>
              <a:srgbClr val="004876"/>
            </a:solidFill>
            <a:ln w="9499" cap="flat">
              <a:noFill/>
              <a:prstDash val="solid"/>
              <a:miter/>
            </a:ln>
          </p:spPr>
          <p:txBody>
            <a:bodyPr rtlCol="0" anchor="ctr"/>
            <a:lstStyle/>
            <a:p>
              <a:endParaRPr lang="en-US" dirty="0"/>
            </a:p>
          </p:txBody>
        </p:sp>
        <p:sp>
          <p:nvSpPr>
            <p:cNvPr id="30" name="Freeform 79">
              <a:extLst>
                <a:ext uri="{FF2B5EF4-FFF2-40B4-BE49-F238E27FC236}">
                  <a16:creationId xmlns:a16="http://schemas.microsoft.com/office/drawing/2014/main" id="{A185EC76-940A-4B98-8306-BB19C07F72E6}"/>
                </a:ext>
              </a:extLst>
            </p:cNvPr>
            <p:cNvSpPr/>
            <p:nvPr/>
          </p:nvSpPr>
          <p:spPr>
            <a:xfrm>
              <a:off x="4791175" y="3160751"/>
              <a:ext cx="165655" cy="230533"/>
            </a:xfrm>
            <a:custGeom>
              <a:avLst/>
              <a:gdLst>
                <a:gd name="connsiteX0" fmla="*/ 31725 w 165655"/>
                <a:gd name="connsiteY0" fmla="*/ 88913 h 230533"/>
                <a:gd name="connsiteX1" fmla="*/ 31725 w 165655"/>
                <a:gd name="connsiteY1" fmla="*/ 25363 h 230533"/>
                <a:gd name="connsiteX2" fmla="*/ 18237 w 165655"/>
                <a:gd name="connsiteY2" fmla="*/ 9052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899 w 165655"/>
                <a:gd name="connsiteY18" fmla="*/ 22723 h 230533"/>
                <a:gd name="connsiteX19" fmla="*/ 73899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4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6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2 h 230533"/>
                <a:gd name="connsiteX38" fmla="*/ 162806 w 165655"/>
                <a:gd name="connsiteY38" fmla="*/ 182541 h 230533"/>
                <a:gd name="connsiteX39" fmla="*/ 165656 w 165655"/>
                <a:gd name="connsiteY39" fmla="*/ 189613 h 230533"/>
                <a:gd name="connsiteX40" fmla="*/ 161381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725" y="88913"/>
                  </a:moveTo>
                  <a:cubicBezTo>
                    <a:pt x="31725" y="43372"/>
                    <a:pt x="31725" y="34886"/>
                    <a:pt x="31725" y="25363"/>
                  </a:cubicBezTo>
                  <a:cubicBezTo>
                    <a:pt x="31725" y="15840"/>
                    <a:pt x="28211" y="11974"/>
                    <a:pt x="18237" y="9052"/>
                  </a:cubicBezTo>
                  <a:cubicBezTo>
                    <a:pt x="13966" y="8389"/>
                    <a:pt x="9633" y="819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6"/>
                    <a:pt x="154289" y="353"/>
                    <a:pt x="155967" y="0"/>
                  </a:cubicBezTo>
                  <a:cubicBezTo>
                    <a:pt x="157772" y="0"/>
                    <a:pt x="158152" y="1414"/>
                    <a:pt x="158152" y="2829"/>
                  </a:cubicBezTo>
                  <a:cubicBezTo>
                    <a:pt x="156849" y="9234"/>
                    <a:pt x="156024"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899" y="20932"/>
                    <a:pt x="73899" y="22723"/>
                  </a:cubicBezTo>
                  <a:lnTo>
                    <a:pt x="73899" y="96928"/>
                  </a:lnTo>
                  <a:cubicBezTo>
                    <a:pt x="73899" y="98719"/>
                    <a:pt x="73899" y="100134"/>
                    <a:pt x="76084" y="100134"/>
                  </a:cubicBezTo>
                  <a:cubicBezTo>
                    <a:pt x="83208" y="100134"/>
                    <a:pt x="123577" y="100134"/>
                    <a:pt x="130891" y="99474"/>
                  </a:cubicBezTo>
                  <a:cubicBezTo>
                    <a:pt x="138205" y="98814"/>
                    <a:pt x="142954" y="98059"/>
                    <a:pt x="145804" y="94854"/>
                  </a:cubicBezTo>
                  <a:cubicBezTo>
                    <a:pt x="148653" y="91648"/>
                    <a:pt x="149413" y="90988"/>
                    <a:pt x="150743" y="90988"/>
                  </a:cubicBezTo>
                  <a:cubicBezTo>
                    <a:pt x="152073" y="90988"/>
                    <a:pt x="153213" y="92402"/>
                    <a:pt x="153213" y="94194"/>
                  </a:cubicBezTo>
                  <a:cubicBezTo>
                    <a:pt x="153213" y="95985"/>
                    <a:pt x="152453" y="100888"/>
                    <a:pt x="150743" y="116068"/>
                  </a:cubicBezTo>
                  <a:cubicBezTo>
                    <a:pt x="149983"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6"/>
                    <a:pt x="75609" y="116446"/>
                  </a:cubicBezTo>
                  <a:cubicBezTo>
                    <a:pt x="74184" y="116446"/>
                    <a:pt x="73804" y="117860"/>
                    <a:pt x="73804" y="119651"/>
                  </a:cubicBezTo>
                  <a:lnTo>
                    <a:pt x="73804" y="143695"/>
                  </a:lnTo>
                  <a:cubicBezTo>
                    <a:pt x="73804" y="153972"/>
                    <a:pt x="73804" y="179430"/>
                    <a:pt x="73804" y="188199"/>
                  </a:cubicBezTo>
                  <a:cubicBezTo>
                    <a:pt x="74564" y="208659"/>
                    <a:pt x="84158" y="213279"/>
                    <a:pt x="116168" y="213279"/>
                  </a:cubicBezTo>
                  <a:cubicBezTo>
                    <a:pt x="126168" y="213739"/>
                    <a:pt x="136171" y="212430"/>
                    <a:pt x="145709" y="209413"/>
                  </a:cubicBezTo>
                  <a:cubicBezTo>
                    <a:pt x="153498" y="205925"/>
                    <a:pt x="157107" y="199985"/>
                    <a:pt x="159197" y="187162"/>
                  </a:cubicBezTo>
                  <a:cubicBezTo>
                    <a:pt x="159862" y="183955"/>
                    <a:pt x="160622" y="182541"/>
                    <a:pt x="162806" y="182541"/>
                  </a:cubicBezTo>
                  <a:cubicBezTo>
                    <a:pt x="164991" y="182541"/>
                    <a:pt x="165656" y="186407"/>
                    <a:pt x="165656" y="189613"/>
                  </a:cubicBezTo>
                  <a:cubicBezTo>
                    <a:pt x="165150" y="200774"/>
                    <a:pt x="163721" y="211874"/>
                    <a:pt x="161381"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69"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31" name="Freeform 80">
              <a:extLst>
                <a:ext uri="{FF2B5EF4-FFF2-40B4-BE49-F238E27FC236}">
                  <a16:creationId xmlns:a16="http://schemas.microsoft.com/office/drawing/2014/main" id="{E3B4111C-7ED2-4F27-9D62-DA6E5C3EB7F0}"/>
                </a:ext>
              </a:extLst>
            </p:cNvPr>
            <p:cNvSpPr/>
            <p:nvPr/>
          </p:nvSpPr>
          <p:spPr>
            <a:xfrm>
              <a:off x="5126381" y="3157450"/>
              <a:ext cx="266246" cy="236379"/>
            </a:xfrm>
            <a:custGeom>
              <a:avLst/>
              <a:gdLst>
                <a:gd name="connsiteX0" fmla="*/ 56327 w 266246"/>
                <a:gd name="connsiteY0" fmla="*/ 191499 h 236379"/>
                <a:gd name="connsiteX1" fmla="*/ 66965 w 266246"/>
                <a:gd name="connsiteY1" fmla="*/ 224028 h 236379"/>
                <a:gd name="connsiteX2" fmla="*/ 83303 w 266246"/>
                <a:gd name="connsiteY2" fmla="*/ 226197 h 236379"/>
                <a:gd name="connsiteX3" fmla="*/ 88622 w 266246"/>
                <a:gd name="connsiteY3" fmla="*/ 229402 h 236379"/>
                <a:gd name="connsiteX4" fmla="*/ 81498 w 266246"/>
                <a:gd name="connsiteY4" fmla="*/ 232608 h 236379"/>
                <a:gd name="connsiteX5" fmla="*/ 40939 w 266246"/>
                <a:gd name="connsiteY5" fmla="*/ 231571 h 236379"/>
                <a:gd name="connsiteX6" fmla="*/ 7124 w 266246"/>
                <a:gd name="connsiteY6" fmla="*/ 232608 h 236379"/>
                <a:gd name="connsiteX7" fmla="*/ 0 w 266246"/>
                <a:gd name="connsiteY7" fmla="*/ 229402 h 236379"/>
                <a:gd name="connsiteX8" fmla="*/ 4939 w 266246"/>
                <a:gd name="connsiteY8" fmla="*/ 226197 h 236379"/>
                <a:gd name="connsiteX9" fmla="*/ 19187 w 266246"/>
                <a:gd name="connsiteY9" fmla="*/ 224782 h 236379"/>
                <a:gd name="connsiteX10" fmla="*/ 28686 w 266246"/>
                <a:gd name="connsiteY10" fmla="*/ 188387 h 236379"/>
                <a:gd name="connsiteX11" fmla="*/ 31535 w 266246"/>
                <a:gd name="connsiteY11" fmla="*/ 10277 h 236379"/>
                <a:gd name="connsiteX12" fmla="*/ 36855 w 266246"/>
                <a:gd name="connsiteY12" fmla="*/ 0 h 236379"/>
                <a:gd name="connsiteX13" fmla="*/ 50343 w 266246"/>
                <a:gd name="connsiteY13" fmla="*/ 9429 h 236379"/>
                <a:gd name="connsiteX14" fmla="*/ 146754 w 266246"/>
                <a:gd name="connsiteY14" fmla="*/ 105225 h 236379"/>
                <a:gd name="connsiteX15" fmla="*/ 214384 w 266246"/>
                <a:gd name="connsiteY15" fmla="*/ 172735 h 236379"/>
                <a:gd name="connsiteX16" fmla="*/ 216283 w 266246"/>
                <a:gd name="connsiteY16" fmla="*/ 172735 h 236379"/>
                <a:gd name="connsiteX17" fmla="*/ 213054 w 266246"/>
                <a:gd name="connsiteY17" fmla="*/ 39224 h 236379"/>
                <a:gd name="connsiteX18" fmla="*/ 202416 w 266246"/>
                <a:gd name="connsiteY18" fmla="*/ 12729 h 236379"/>
                <a:gd name="connsiteX19" fmla="*/ 185888 w 266246"/>
                <a:gd name="connsiteY19" fmla="*/ 11786 h 236379"/>
                <a:gd name="connsiteX20" fmla="*/ 180854 w 266246"/>
                <a:gd name="connsiteY20" fmla="*/ 8580 h 236379"/>
                <a:gd name="connsiteX21" fmla="*/ 188642 w 266246"/>
                <a:gd name="connsiteY21" fmla="*/ 5751 h 236379"/>
                <a:gd name="connsiteX22" fmla="*/ 228537 w 266246"/>
                <a:gd name="connsiteY22" fmla="*/ 6506 h 236379"/>
                <a:gd name="connsiteX23" fmla="*/ 259122 w 266246"/>
                <a:gd name="connsiteY23" fmla="*/ 5751 h 236379"/>
                <a:gd name="connsiteX24" fmla="*/ 266246 w 266246"/>
                <a:gd name="connsiteY24" fmla="*/ 8580 h 236379"/>
                <a:gd name="connsiteX25" fmla="*/ 260927 w 266246"/>
                <a:gd name="connsiteY25" fmla="*/ 11786 h 236379"/>
                <a:gd name="connsiteX26" fmla="*/ 251428 w 266246"/>
                <a:gd name="connsiteY26" fmla="*/ 12823 h 236379"/>
                <a:gd name="connsiteX27" fmla="*/ 240030 w 266246"/>
                <a:gd name="connsiteY27" fmla="*/ 37527 h 236379"/>
                <a:gd name="connsiteX28" fmla="*/ 236515 w 266246"/>
                <a:gd name="connsiteY28" fmla="*/ 226951 h 236379"/>
                <a:gd name="connsiteX29" fmla="*/ 231576 w 266246"/>
                <a:gd name="connsiteY29" fmla="*/ 236380 h 236379"/>
                <a:gd name="connsiteX30" fmla="*/ 218753 w 266246"/>
                <a:gd name="connsiteY30" fmla="*/ 230062 h 236379"/>
                <a:gd name="connsiteX31" fmla="*/ 127281 w 266246"/>
                <a:gd name="connsiteY31" fmla="*/ 143506 h 236379"/>
                <a:gd name="connsiteX32" fmla="*/ 53952 w 266246"/>
                <a:gd name="connsiteY32" fmla="*/ 69302 h 236379"/>
                <a:gd name="connsiteX33" fmla="*/ 52907 w 266246"/>
                <a:gd name="connsiteY33" fmla="*/ 69302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46" h="236379">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3" y="232608"/>
                    <a:pt x="81498" y="232608"/>
                  </a:cubicBezTo>
                  <a:cubicBezTo>
                    <a:pt x="61171" y="232608"/>
                    <a:pt x="46638" y="231571"/>
                    <a:pt x="40939" y="231571"/>
                  </a:cubicBezTo>
                  <a:cubicBezTo>
                    <a:pt x="38089" y="231571"/>
                    <a:pt x="23177" y="232608"/>
                    <a:pt x="7124" y="232608"/>
                  </a:cubicBezTo>
                  <a:cubicBezTo>
                    <a:pt x="2850" y="232608"/>
                    <a:pt x="0" y="232608"/>
                    <a:pt x="0" y="229402"/>
                  </a:cubicBezTo>
                  <a:cubicBezTo>
                    <a:pt x="0" y="226197"/>
                    <a:pt x="2090"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6283" y="172735"/>
                  </a:lnTo>
                  <a:lnTo>
                    <a:pt x="213054" y="39224"/>
                  </a:lnTo>
                  <a:cubicBezTo>
                    <a:pt x="213054" y="20838"/>
                    <a:pt x="209824" y="15557"/>
                    <a:pt x="202416" y="12729"/>
                  </a:cubicBezTo>
                  <a:cubicBezTo>
                    <a:pt x="196991" y="11553"/>
                    <a:pt x="191413" y="11234"/>
                    <a:pt x="185888" y="11786"/>
                  </a:cubicBezTo>
                  <a:cubicBezTo>
                    <a:pt x="181993" y="11786"/>
                    <a:pt x="180854" y="10372"/>
                    <a:pt x="180854" y="8580"/>
                  </a:cubicBezTo>
                  <a:cubicBezTo>
                    <a:pt x="180854" y="6789"/>
                    <a:pt x="184083" y="5751"/>
                    <a:pt x="188642" y="5751"/>
                  </a:cubicBezTo>
                  <a:cubicBezTo>
                    <a:pt x="204980" y="5751"/>
                    <a:pt x="221793" y="6506"/>
                    <a:pt x="228537" y="6506"/>
                  </a:cubicBezTo>
                  <a:cubicBezTo>
                    <a:pt x="232051" y="6506"/>
                    <a:pt x="243829" y="5751"/>
                    <a:pt x="259122" y="5751"/>
                  </a:cubicBezTo>
                  <a:cubicBezTo>
                    <a:pt x="263397" y="5751"/>
                    <a:pt x="266246" y="5751"/>
                    <a:pt x="266246" y="8580"/>
                  </a:cubicBezTo>
                  <a:cubicBezTo>
                    <a:pt x="266246" y="11409"/>
                    <a:pt x="264441" y="11786"/>
                    <a:pt x="260927" y="11786"/>
                  </a:cubicBezTo>
                  <a:cubicBezTo>
                    <a:pt x="257726" y="11655"/>
                    <a:pt x="254524" y="12005"/>
                    <a:pt x="251428" y="12823"/>
                  </a:cubicBezTo>
                  <a:cubicBezTo>
                    <a:pt x="242880" y="15275"/>
                    <a:pt x="240410" y="20649"/>
                    <a:pt x="240030" y="37527"/>
                  </a:cubicBezTo>
                  <a:lnTo>
                    <a:pt x="236515" y="226951"/>
                  </a:lnTo>
                  <a:cubicBezTo>
                    <a:pt x="236515" y="233645"/>
                    <a:pt x="234046" y="236380"/>
                    <a:pt x="231576" y="236380"/>
                  </a:cubicBezTo>
                  <a:cubicBezTo>
                    <a:pt x="226636" y="236014"/>
                    <a:pt x="222034" y="233748"/>
                    <a:pt x="218753" y="230062"/>
                  </a:cubicBezTo>
                  <a:cubicBezTo>
                    <a:pt x="199186" y="212053"/>
                    <a:pt x="160052" y="174904"/>
                    <a:pt x="127281" y="143506"/>
                  </a:cubicBezTo>
                  <a:cubicBezTo>
                    <a:pt x="93086" y="110977"/>
                    <a:pt x="60031" y="74582"/>
                    <a:pt x="53952" y="69302"/>
                  </a:cubicBezTo>
                  <a:lnTo>
                    <a:pt x="52907" y="69302"/>
                  </a:lnTo>
                  <a:close/>
                </a:path>
              </a:pathLst>
            </a:custGeom>
            <a:solidFill>
              <a:srgbClr val="004876"/>
            </a:solidFill>
            <a:ln w="9499" cap="flat">
              <a:noFill/>
              <a:prstDash val="solid"/>
              <a:miter/>
            </a:ln>
          </p:spPr>
          <p:txBody>
            <a:bodyPr rtlCol="0" anchor="ctr"/>
            <a:lstStyle/>
            <a:p>
              <a:endParaRPr lang="en-US" dirty="0"/>
            </a:p>
          </p:txBody>
        </p:sp>
        <p:sp>
          <p:nvSpPr>
            <p:cNvPr id="32" name="Freeform 81">
              <a:extLst>
                <a:ext uri="{FF2B5EF4-FFF2-40B4-BE49-F238E27FC236}">
                  <a16:creationId xmlns:a16="http://schemas.microsoft.com/office/drawing/2014/main" id="{BAADF5D9-38AD-4C7C-851C-D47425C2A37E}"/>
                </a:ext>
              </a:extLst>
            </p:cNvPr>
            <p:cNvSpPr/>
            <p:nvPr/>
          </p:nvSpPr>
          <p:spPr>
            <a:xfrm>
              <a:off x="5573576" y="3160279"/>
              <a:ext cx="165655" cy="230533"/>
            </a:xfrm>
            <a:custGeom>
              <a:avLst/>
              <a:gdLst>
                <a:gd name="connsiteX0" fmla="*/ 31250 w 165655"/>
                <a:gd name="connsiteY0" fmla="*/ 89385 h 230533"/>
                <a:gd name="connsiteX1" fmla="*/ 31250 w 165655"/>
                <a:gd name="connsiteY1" fmla="*/ 25835 h 230533"/>
                <a:gd name="connsiteX2" fmla="*/ 17762 w 165655"/>
                <a:gd name="connsiteY2" fmla="*/ 9523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994 w 165655"/>
                <a:gd name="connsiteY18" fmla="*/ 22723 h 230533"/>
                <a:gd name="connsiteX19" fmla="*/ 73994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3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5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1 h 230533"/>
                <a:gd name="connsiteX38" fmla="*/ 162806 w 165655"/>
                <a:gd name="connsiteY38" fmla="*/ 182541 h 230533"/>
                <a:gd name="connsiteX39" fmla="*/ 165656 w 165655"/>
                <a:gd name="connsiteY39" fmla="*/ 189613 h 230533"/>
                <a:gd name="connsiteX40" fmla="*/ 161382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250" y="89385"/>
                  </a:moveTo>
                  <a:cubicBezTo>
                    <a:pt x="31250" y="43844"/>
                    <a:pt x="31250" y="35358"/>
                    <a:pt x="31250" y="25835"/>
                  </a:cubicBezTo>
                  <a:cubicBezTo>
                    <a:pt x="31250" y="16312"/>
                    <a:pt x="27736" y="12446"/>
                    <a:pt x="17762" y="9523"/>
                  </a:cubicBezTo>
                  <a:cubicBezTo>
                    <a:pt x="13664" y="8737"/>
                    <a:pt x="9492" y="838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7"/>
                    <a:pt x="154289" y="354"/>
                    <a:pt x="155967" y="0"/>
                  </a:cubicBezTo>
                  <a:cubicBezTo>
                    <a:pt x="157772" y="0"/>
                    <a:pt x="158152" y="1414"/>
                    <a:pt x="158152" y="2829"/>
                  </a:cubicBezTo>
                  <a:cubicBezTo>
                    <a:pt x="156846" y="9233"/>
                    <a:pt x="156020"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994" y="20932"/>
                    <a:pt x="73994" y="22723"/>
                  </a:cubicBezTo>
                  <a:lnTo>
                    <a:pt x="73994" y="96928"/>
                  </a:lnTo>
                  <a:cubicBezTo>
                    <a:pt x="73994" y="98719"/>
                    <a:pt x="73994" y="100134"/>
                    <a:pt x="76084" y="100134"/>
                  </a:cubicBezTo>
                  <a:cubicBezTo>
                    <a:pt x="83208" y="100134"/>
                    <a:pt x="123577" y="100134"/>
                    <a:pt x="130891" y="99474"/>
                  </a:cubicBezTo>
                  <a:cubicBezTo>
                    <a:pt x="138205" y="98814"/>
                    <a:pt x="142954" y="98059"/>
                    <a:pt x="145804" y="94853"/>
                  </a:cubicBezTo>
                  <a:cubicBezTo>
                    <a:pt x="148653" y="91648"/>
                    <a:pt x="149413" y="90988"/>
                    <a:pt x="150743" y="90988"/>
                  </a:cubicBezTo>
                  <a:cubicBezTo>
                    <a:pt x="152073" y="90988"/>
                    <a:pt x="153213" y="92402"/>
                    <a:pt x="153213" y="94194"/>
                  </a:cubicBezTo>
                  <a:cubicBezTo>
                    <a:pt x="153213" y="95985"/>
                    <a:pt x="152453" y="100888"/>
                    <a:pt x="150743" y="116068"/>
                  </a:cubicBezTo>
                  <a:cubicBezTo>
                    <a:pt x="150078"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5"/>
                    <a:pt x="75609" y="116445"/>
                  </a:cubicBezTo>
                  <a:cubicBezTo>
                    <a:pt x="74184" y="116445"/>
                    <a:pt x="73804" y="117860"/>
                    <a:pt x="73804" y="119651"/>
                  </a:cubicBezTo>
                  <a:lnTo>
                    <a:pt x="73804" y="143695"/>
                  </a:lnTo>
                  <a:cubicBezTo>
                    <a:pt x="73804" y="153972"/>
                    <a:pt x="73804" y="179430"/>
                    <a:pt x="73804" y="188199"/>
                  </a:cubicBezTo>
                  <a:cubicBezTo>
                    <a:pt x="74469" y="208659"/>
                    <a:pt x="84158" y="213279"/>
                    <a:pt x="116168" y="213279"/>
                  </a:cubicBezTo>
                  <a:cubicBezTo>
                    <a:pt x="126168" y="213739"/>
                    <a:pt x="136171" y="212430"/>
                    <a:pt x="145709" y="209413"/>
                  </a:cubicBezTo>
                  <a:cubicBezTo>
                    <a:pt x="153498" y="205925"/>
                    <a:pt x="157107" y="199985"/>
                    <a:pt x="159197" y="187161"/>
                  </a:cubicBezTo>
                  <a:cubicBezTo>
                    <a:pt x="159862" y="183955"/>
                    <a:pt x="160622" y="182541"/>
                    <a:pt x="162806" y="182541"/>
                  </a:cubicBezTo>
                  <a:cubicBezTo>
                    <a:pt x="164991" y="182541"/>
                    <a:pt x="165656" y="186407"/>
                    <a:pt x="165656" y="189613"/>
                  </a:cubicBezTo>
                  <a:cubicBezTo>
                    <a:pt x="165150" y="200774"/>
                    <a:pt x="163721" y="211874"/>
                    <a:pt x="161382"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70"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33" name="Freeform 82">
              <a:extLst>
                <a:ext uri="{FF2B5EF4-FFF2-40B4-BE49-F238E27FC236}">
                  <a16:creationId xmlns:a16="http://schemas.microsoft.com/office/drawing/2014/main" id="{EBE716AF-86DA-4F0B-A0BF-077C0FA9348B}"/>
                </a:ext>
              </a:extLst>
            </p:cNvPr>
            <p:cNvSpPr/>
            <p:nvPr/>
          </p:nvSpPr>
          <p:spPr>
            <a:xfrm>
              <a:off x="5908402" y="3157450"/>
              <a:ext cx="266626" cy="235908"/>
            </a:xfrm>
            <a:custGeom>
              <a:avLst/>
              <a:gdLst>
                <a:gd name="connsiteX0" fmla="*/ 56327 w 266626"/>
                <a:gd name="connsiteY0" fmla="*/ 191499 h 235908"/>
                <a:gd name="connsiteX1" fmla="*/ 66965 w 266626"/>
                <a:gd name="connsiteY1" fmla="*/ 224028 h 235908"/>
                <a:gd name="connsiteX2" fmla="*/ 83303 w 266626"/>
                <a:gd name="connsiteY2" fmla="*/ 226197 h 235908"/>
                <a:gd name="connsiteX3" fmla="*/ 88622 w 266626"/>
                <a:gd name="connsiteY3" fmla="*/ 229402 h 235908"/>
                <a:gd name="connsiteX4" fmla="*/ 81498 w 266626"/>
                <a:gd name="connsiteY4" fmla="*/ 232608 h 235908"/>
                <a:gd name="connsiteX5" fmla="*/ 40939 w 266626"/>
                <a:gd name="connsiteY5" fmla="*/ 231571 h 235908"/>
                <a:gd name="connsiteX6" fmla="*/ 7124 w 266626"/>
                <a:gd name="connsiteY6" fmla="*/ 232608 h 235908"/>
                <a:gd name="connsiteX7" fmla="*/ 0 w 266626"/>
                <a:gd name="connsiteY7" fmla="*/ 229402 h 235908"/>
                <a:gd name="connsiteX8" fmla="*/ 4939 w 266626"/>
                <a:gd name="connsiteY8" fmla="*/ 226197 h 235908"/>
                <a:gd name="connsiteX9" fmla="*/ 19187 w 266626"/>
                <a:gd name="connsiteY9" fmla="*/ 224782 h 235908"/>
                <a:gd name="connsiteX10" fmla="*/ 28686 w 266626"/>
                <a:gd name="connsiteY10" fmla="*/ 188387 h 235908"/>
                <a:gd name="connsiteX11" fmla="*/ 31535 w 266626"/>
                <a:gd name="connsiteY11" fmla="*/ 10277 h 235908"/>
                <a:gd name="connsiteX12" fmla="*/ 36855 w 266626"/>
                <a:gd name="connsiteY12" fmla="*/ 0 h 235908"/>
                <a:gd name="connsiteX13" fmla="*/ 50343 w 266626"/>
                <a:gd name="connsiteY13" fmla="*/ 9429 h 235908"/>
                <a:gd name="connsiteX14" fmla="*/ 146754 w 266626"/>
                <a:gd name="connsiteY14" fmla="*/ 105225 h 235908"/>
                <a:gd name="connsiteX15" fmla="*/ 214384 w 266626"/>
                <a:gd name="connsiteY15" fmla="*/ 172735 h 235908"/>
                <a:gd name="connsiteX16" fmla="*/ 215809 w 266626"/>
                <a:gd name="connsiteY16" fmla="*/ 172735 h 235908"/>
                <a:gd name="connsiteX17" fmla="*/ 213149 w 266626"/>
                <a:gd name="connsiteY17" fmla="*/ 39601 h 235908"/>
                <a:gd name="connsiteX18" fmla="*/ 202511 w 266626"/>
                <a:gd name="connsiteY18" fmla="*/ 13106 h 235908"/>
                <a:gd name="connsiteX19" fmla="*/ 186173 w 266626"/>
                <a:gd name="connsiteY19" fmla="*/ 11315 h 235908"/>
                <a:gd name="connsiteX20" fmla="*/ 181234 w 266626"/>
                <a:gd name="connsiteY20" fmla="*/ 8109 h 235908"/>
                <a:gd name="connsiteX21" fmla="*/ 189023 w 266626"/>
                <a:gd name="connsiteY21" fmla="*/ 5280 h 235908"/>
                <a:gd name="connsiteX22" fmla="*/ 228917 w 266626"/>
                <a:gd name="connsiteY22" fmla="*/ 6035 h 235908"/>
                <a:gd name="connsiteX23" fmla="*/ 259502 w 266626"/>
                <a:gd name="connsiteY23" fmla="*/ 5280 h 235908"/>
                <a:gd name="connsiteX24" fmla="*/ 266626 w 266626"/>
                <a:gd name="connsiteY24" fmla="*/ 8109 h 235908"/>
                <a:gd name="connsiteX25" fmla="*/ 261307 w 266626"/>
                <a:gd name="connsiteY25" fmla="*/ 11315 h 235908"/>
                <a:gd name="connsiteX26" fmla="*/ 251808 w 266626"/>
                <a:gd name="connsiteY26" fmla="*/ 12352 h 235908"/>
                <a:gd name="connsiteX27" fmla="*/ 240410 w 266626"/>
                <a:gd name="connsiteY27" fmla="*/ 37055 h 235908"/>
                <a:gd name="connsiteX28" fmla="*/ 236895 w 266626"/>
                <a:gd name="connsiteY28" fmla="*/ 226479 h 235908"/>
                <a:gd name="connsiteX29" fmla="*/ 231861 w 266626"/>
                <a:gd name="connsiteY29" fmla="*/ 235908 h 235908"/>
                <a:gd name="connsiteX30" fmla="*/ 219038 w 266626"/>
                <a:gd name="connsiteY30" fmla="*/ 229591 h 235908"/>
                <a:gd name="connsiteX31" fmla="*/ 127566 w 266626"/>
                <a:gd name="connsiteY31" fmla="*/ 143035 h 235908"/>
                <a:gd name="connsiteX32" fmla="*/ 54237 w 266626"/>
                <a:gd name="connsiteY32" fmla="*/ 68830 h 235908"/>
                <a:gd name="connsiteX33" fmla="*/ 53192 w 266626"/>
                <a:gd name="connsiteY33" fmla="*/ 68830 h 2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626" h="235908">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2" y="232608"/>
                    <a:pt x="81498" y="232608"/>
                  </a:cubicBezTo>
                  <a:cubicBezTo>
                    <a:pt x="61171" y="232608"/>
                    <a:pt x="46638" y="231571"/>
                    <a:pt x="40939" y="231571"/>
                  </a:cubicBezTo>
                  <a:cubicBezTo>
                    <a:pt x="38090" y="231571"/>
                    <a:pt x="23177" y="232608"/>
                    <a:pt x="7124" y="232608"/>
                  </a:cubicBezTo>
                  <a:cubicBezTo>
                    <a:pt x="2850" y="232608"/>
                    <a:pt x="0" y="232608"/>
                    <a:pt x="0" y="229402"/>
                  </a:cubicBezTo>
                  <a:cubicBezTo>
                    <a:pt x="0" y="226197"/>
                    <a:pt x="2185"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5809" y="172735"/>
                  </a:lnTo>
                  <a:lnTo>
                    <a:pt x="213149" y="39601"/>
                  </a:lnTo>
                  <a:cubicBezTo>
                    <a:pt x="213149" y="21215"/>
                    <a:pt x="209919" y="15935"/>
                    <a:pt x="202511" y="13106"/>
                  </a:cubicBezTo>
                  <a:cubicBezTo>
                    <a:pt x="197193" y="11665"/>
                    <a:pt x="191680" y="11060"/>
                    <a:pt x="186173" y="11315"/>
                  </a:cubicBezTo>
                  <a:cubicBezTo>
                    <a:pt x="182278" y="11315"/>
                    <a:pt x="181234" y="9900"/>
                    <a:pt x="181234" y="8109"/>
                  </a:cubicBezTo>
                  <a:cubicBezTo>
                    <a:pt x="181234" y="6317"/>
                    <a:pt x="184463" y="5280"/>
                    <a:pt x="189023" y="5280"/>
                  </a:cubicBezTo>
                  <a:cubicBezTo>
                    <a:pt x="205360" y="5280"/>
                    <a:pt x="222078" y="6035"/>
                    <a:pt x="228917" y="6035"/>
                  </a:cubicBezTo>
                  <a:cubicBezTo>
                    <a:pt x="232526" y="6035"/>
                    <a:pt x="244209" y="5280"/>
                    <a:pt x="259502" y="5280"/>
                  </a:cubicBezTo>
                  <a:cubicBezTo>
                    <a:pt x="263777" y="5280"/>
                    <a:pt x="266626" y="5280"/>
                    <a:pt x="266626" y="8109"/>
                  </a:cubicBezTo>
                  <a:cubicBezTo>
                    <a:pt x="266626" y="10937"/>
                    <a:pt x="264821" y="11315"/>
                    <a:pt x="261307" y="11315"/>
                  </a:cubicBezTo>
                  <a:cubicBezTo>
                    <a:pt x="258106" y="11184"/>
                    <a:pt x="254904" y="11533"/>
                    <a:pt x="251808" y="12352"/>
                  </a:cubicBezTo>
                  <a:cubicBezTo>
                    <a:pt x="243260" y="14803"/>
                    <a:pt x="240790" y="20178"/>
                    <a:pt x="240410" y="37055"/>
                  </a:cubicBezTo>
                  <a:lnTo>
                    <a:pt x="236895" y="226479"/>
                  </a:lnTo>
                  <a:cubicBezTo>
                    <a:pt x="236895" y="233174"/>
                    <a:pt x="234426" y="235908"/>
                    <a:pt x="231861" y="235908"/>
                  </a:cubicBezTo>
                  <a:cubicBezTo>
                    <a:pt x="226920" y="235543"/>
                    <a:pt x="222319" y="233276"/>
                    <a:pt x="219038" y="229591"/>
                  </a:cubicBezTo>
                  <a:cubicBezTo>
                    <a:pt x="199471" y="211582"/>
                    <a:pt x="160337" y="174433"/>
                    <a:pt x="127566" y="143035"/>
                  </a:cubicBezTo>
                  <a:cubicBezTo>
                    <a:pt x="93371" y="110505"/>
                    <a:pt x="60316" y="74110"/>
                    <a:pt x="54237" y="68830"/>
                  </a:cubicBezTo>
                  <a:lnTo>
                    <a:pt x="53192" y="68830"/>
                  </a:lnTo>
                  <a:close/>
                </a:path>
              </a:pathLst>
            </a:custGeom>
            <a:solidFill>
              <a:srgbClr val="004876"/>
            </a:solidFill>
            <a:ln w="9499" cap="flat">
              <a:noFill/>
              <a:prstDash val="solid"/>
              <a:miter/>
            </a:ln>
          </p:spPr>
          <p:txBody>
            <a:bodyPr rtlCol="0" anchor="ctr"/>
            <a:lstStyle/>
            <a:p>
              <a:endParaRPr lang="en-US" dirty="0"/>
            </a:p>
          </p:txBody>
        </p:sp>
        <p:sp>
          <p:nvSpPr>
            <p:cNvPr id="34" name="Freeform 83">
              <a:extLst>
                <a:ext uri="{FF2B5EF4-FFF2-40B4-BE49-F238E27FC236}">
                  <a16:creationId xmlns:a16="http://schemas.microsoft.com/office/drawing/2014/main" id="{A682520B-3FAA-4BB4-B090-432D7AA2B01D}"/>
                </a:ext>
              </a:extLst>
            </p:cNvPr>
            <p:cNvSpPr/>
            <p:nvPr/>
          </p:nvSpPr>
          <p:spPr>
            <a:xfrm>
              <a:off x="6355597" y="3162825"/>
              <a:ext cx="185413" cy="227799"/>
            </a:xfrm>
            <a:custGeom>
              <a:avLst/>
              <a:gdLst>
                <a:gd name="connsiteX0" fmla="*/ 31250 w 185413"/>
                <a:gd name="connsiteY0" fmla="*/ 86839 h 227799"/>
                <a:gd name="connsiteX1" fmla="*/ 31250 w 185413"/>
                <a:gd name="connsiteY1" fmla="*/ 23289 h 227799"/>
                <a:gd name="connsiteX2" fmla="*/ 17762 w 185413"/>
                <a:gd name="connsiteY2" fmla="*/ 7072 h 227799"/>
                <a:gd name="connsiteX3" fmla="*/ 5319 w 185413"/>
                <a:gd name="connsiteY3" fmla="*/ 6035 h 227799"/>
                <a:gd name="connsiteX4" fmla="*/ 0 w 185413"/>
                <a:gd name="connsiteY4" fmla="*/ 2829 h 227799"/>
                <a:gd name="connsiteX5" fmla="*/ 7124 w 185413"/>
                <a:gd name="connsiteY5" fmla="*/ 0 h 227799"/>
                <a:gd name="connsiteX6" fmla="*/ 49488 w 185413"/>
                <a:gd name="connsiteY6" fmla="*/ 754 h 227799"/>
                <a:gd name="connsiteX7" fmla="*/ 96506 w 185413"/>
                <a:gd name="connsiteY7" fmla="*/ 0 h 227799"/>
                <a:gd name="connsiteX8" fmla="*/ 162996 w 185413"/>
                <a:gd name="connsiteY8" fmla="*/ 44881 h 227799"/>
                <a:gd name="connsiteX9" fmla="*/ 127756 w 185413"/>
                <a:gd name="connsiteY9" fmla="*/ 97494 h 227799"/>
                <a:gd name="connsiteX10" fmla="*/ 185413 w 185413"/>
                <a:gd name="connsiteY10" fmla="*/ 162458 h 227799"/>
                <a:gd name="connsiteX11" fmla="*/ 102110 w 185413"/>
                <a:gd name="connsiteY11" fmla="*/ 227800 h 227799"/>
                <a:gd name="connsiteX12" fmla="*/ 77224 w 185413"/>
                <a:gd name="connsiteY12" fmla="*/ 226762 h 227799"/>
                <a:gd name="connsiteX13" fmla="*/ 50533 w 185413"/>
                <a:gd name="connsiteY13" fmla="*/ 226008 h 227799"/>
                <a:gd name="connsiteX14" fmla="*/ 32770 w 185413"/>
                <a:gd name="connsiteY14" fmla="*/ 226008 h 227799"/>
                <a:gd name="connsiteX15" fmla="*/ 11018 w 185413"/>
                <a:gd name="connsiteY15" fmla="*/ 226668 h 227799"/>
                <a:gd name="connsiteX16" fmla="*/ 4939 w 185413"/>
                <a:gd name="connsiteY16" fmla="*/ 223462 h 227799"/>
                <a:gd name="connsiteX17" fmla="*/ 9878 w 185413"/>
                <a:gd name="connsiteY17" fmla="*/ 220256 h 227799"/>
                <a:gd name="connsiteX18" fmla="*/ 20897 w 185413"/>
                <a:gd name="connsiteY18" fmla="*/ 219219 h 227799"/>
                <a:gd name="connsiteX19" fmla="*/ 30396 w 185413"/>
                <a:gd name="connsiteY19" fmla="*/ 203285 h 227799"/>
                <a:gd name="connsiteX20" fmla="*/ 31820 w 185413"/>
                <a:gd name="connsiteY20" fmla="*/ 139357 h 227799"/>
                <a:gd name="connsiteX21" fmla="*/ 71810 w 185413"/>
                <a:gd name="connsiteY21" fmla="*/ 91836 h 227799"/>
                <a:gd name="connsiteX22" fmla="*/ 73899 w 185413"/>
                <a:gd name="connsiteY22" fmla="*/ 95042 h 227799"/>
                <a:gd name="connsiteX23" fmla="*/ 88527 w 185413"/>
                <a:gd name="connsiteY23" fmla="*/ 96079 h 227799"/>
                <a:gd name="connsiteX24" fmla="*/ 113128 w 185413"/>
                <a:gd name="connsiteY24" fmla="*/ 90799 h 227799"/>
                <a:gd name="connsiteX25" fmla="*/ 127376 w 185413"/>
                <a:gd name="connsiteY25" fmla="*/ 59024 h 227799"/>
                <a:gd name="connsiteX26" fmla="*/ 88242 w 185413"/>
                <a:gd name="connsiteY26" fmla="*/ 13766 h 227799"/>
                <a:gd name="connsiteX27" fmla="*/ 74754 w 185413"/>
                <a:gd name="connsiteY27" fmla="*/ 14426 h 227799"/>
                <a:gd name="connsiteX28" fmla="*/ 71905 w 185413"/>
                <a:gd name="connsiteY28" fmla="*/ 19329 h 227799"/>
                <a:gd name="connsiteX29" fmla="*/ 71810 w 185413"/>
                <a:gd name="connsiteY29" fmla="*/ 180184 h 227799"/>
                <a:gd name="connsiteX30" fmla="*/ 82828 w 185413"/>
                <a:gd name="connsiteY30" fmla="*/ 209885 h 227799"/>
                <a:gd name="connsiteX31" fmla="*/ 105245 w 185413"/>
                <a:gd name="connsiteY31" fmla="*/ 213468 h 227799"/>
                <a:gd name="connsiteX32" fmla="*/ 143239 w 185413"/>
                <a:gd name="connsiteY32" fmla="*/ 171038 h 227799"/>
                <a:gd name="connsiteX33" fmla="*/ 113698 w 185413"/>
                <a:gd name="connsiteY33" fmla="*/ 117671 h 227799"/>
                <a:gd name="connsiteX34" fmla="*/ 86627 w 185413"/>
                <a:gd name="connsiteY34" fmla="*/ 109939 h 227799"/>
                <a:gd name="connsiteX35" fmla="*/ 73139 w 185413"/>
                <a:gd name="connsiteY35" fmla="*/ 109940 h 227799"/>
                <a:gd name="connsiteX36" fmla="*/ 71335 w 185413"/>
                <a:gd name="connsiteY36" fmla="*/ 112014 h 2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13" h="227799">
                  <a:moveTo>
                    <a:pt x="31250" y="86839"/>
                  </a:moveTo>
                  <a:cubicBezTo>
                    <a:pt x="31250" y="41298"/>
                    <a:pt x="31250" y="32812"/>
                    <a:pt x="31250" y="23289"/>
                  </a:cubicBezTo>
                  <a:cubicBezTo>
                    <a:pt x="31250" y="13766"/>
                    <a:pt x="27736" y="9900"/>
                    <a:pt x="17762" y="7072"/>
                  </a:cubicBezTo>
                  <a:cubicBezTo>
                    <a:pt x="13665" y="6281"/>
                    <a:pt x="9493" y="5933"/>
                    <a:pt x="5319" y="6035"/>
                  </a:cubicBezTo>
                  <a:cubicBezTo>
                    <a:pt x="2090" y="6034"/>
                    <a:pt x="0" y="4997"/>
                    <a:pt x="0" y="2829"/>
                  </a:cubicBezTo>
                  <a:cubicBezTo>
                    <a:pt x="0" y="660"/>
                    <a:pt x="2470" y="0"/>
                    <a:pt x="7124" y="0"/>
                  </a:cubicBezTo>
                  <a:cubicBezTo>
                    <a:pt x="23462" y="0"/>
                    <a:pt x="43409" y="754"/>
                    <a:pt x="49488" y="754"/>
                  </a:cubicBezTo>
                  <a:cubicBezTo>
                    <a:pt x="65161" y="754"/>
                    <a:pt x="85772" y="0"/>
                    <a:pt x="96506" y="0"/>
                  </a:cubicBezTo>
                  <a:cubicBezTo>
                    <a:pt x="153498" y="0"/>
                    <a:pt x="162996" y="28946"/>
                    <a:pt x="162996" y="44881"/>
                  </a:cubicBezTo>
                  <a:cubicBezTo>
                    <a:pt x="162996" y="68170"/>
                    <a:pt x="145519" y="86273"/>
                    <a:pt x="127756" y="97494"/>
                  </a:cubicBezTo>
                  <a:cubicBezTo>
                    <a:pt x="153403" y="105602"/>
                    <a:pt x="185413" y="127194"/>
                    <a:pt x="185413" y="162458"/>
                  </a:cubicBezTo>
                  <a:cubicBezTo>
                    <a:pt x="185413" y="194610"/>
                    <a:pt x="159767" y="227800"/>
                    <a:pt x="102110" y="227800"/>
                  </a:cubicBezTo>
                  <a:cubicBezTo>
                    <a:pt x="98596" y="227800"/>
                    <a:pt x="87862" y="227800"/>
                    <a:pt x="77224" y="226762"/>
                  </a:cubicBezTo>
                  <a:cubicBezTo>
                    <a:pt x="66585" y="225725"/>
                    <a:pt x="55472" y="226008"/>
                    <a:pt x="50533" y="226008"/>
                  </a:cubicBezTo>
                  <a:cubicBezTo>
                    <a:pt x="45593" y="226008"/>
                    <a:pt x="40179" y="226008"/>
                    <a:pt x="32770" y="226008"/>
                  </a:cubicBezTo>
                  <a:cubicBezTo>
                    <a:pt x="25361" y="226008"/>
                    <a:pt x="17477" y="226668"/>
                    <a:pt x="11018" y="226668"/>
                  </a:cubicBezTo>
                  <a:cubicBezTo>
                    <a:pt x="7124" y="226668"/>
                    <a:pt x="4939" y="225631"/>
                    <a:pt x="4939" y="223462"/>
                  </a:cubicBezTo>
                  <a:cubicBezTo>
                    <a:pt x="4939" y="221294"/>
                    <a:pt x="5984" y="220256"/>
                    <a:pt x="9878" y="220256"/>
                  </a:cubicBezTo>
                  <a:cubicBezTo>
                    <a:pt x="13580" y="220351"/>
                    <a:pt x="17279" y="220003"/>
                    <a:pt x="20897" y="219219"/>
                  </a:cubicBezTo>
                  <a:cubicBezTo>
                    <a:pt x="27261" y="217805"/>
                    <a:pt x="29066" y="212148"/>
                    <a:pt x="30396" y="203285"/>
                  </a:cubicBezTo>
                  <a:cubicBezTo>
                    <a:pt x="31820" y="190556"/>
                    <a:pt x="31820" y="166889"/>
                    <a:pt x="31820" y="139357"/>
                  </a:cubicBezTo>
                  <a:close/>
                  <a:moveTo>
                    <a:pt x="71810" y="91836"/>
                  </a:moveTo>
                  <a:cubicBezTo>
                    <a:pt x="71810" y="94288"/>
                    <a:pt x="72854" y="94665"/>
                    <a:pt x="73899" y="95042"/>
                  </a:cubicBezTo>
                  <a:cubicBezTo>
                    <a:pt x="78722" y="95922"/>
                    <a:pt x="83628" y="96270"/>
                    <a:pt x="88527" y="96079"/>
                  </a:cubicBezTo>
                  <a:cubicBezTo>
                    <a:pt x="97084" y="96947"/>
                    <a:pt x="105697" y="95098"/>
                    <a:pt x="113128" y="90799"/>
                  </a:cubicBezTo>
                  <a:cubicBezTo>
                    <a:pt x="122595" y="82982"/>
                    <a:pt x="127861" y="71238"/>
                    <a:pt x="127376" y="59024"/>
                  </a:cubicBezTo>
                  <a:cubicBezTo>
                    <a:pt x="127376" y="38847"/>
                    <a:pt x="115313" y="13766"/>
                    <a:pt x="88242" y="13766"/>
                  </a:cubicBezTo>
                  <a:cubicBezTo>
                    <a:pt x="83735" y="13611"/>
                    <a:pt x="79223" y="13832"/>
                    <a:pt x="74754" y="14426"/>
                  </a:cubicBezTo>
                  <a:cubicBezTo>
                    <a:pt x="72569" y="14426"/>
                    <a:pt x="71905" y="16218"/>
                    <a:pt x="71905" y="19329"/>
                  </a:cubicBezTo>
                  <a:close/>
                  <a:moveTo>
                    <a:pt x="71810" y="180184"/>
                  </a:moveTo>
                  <a:cubicBezTo>
                    <a:pt x="71810" y="199985"/>
                    <a:pt x="72854" y="206019"/>
                    <a:pt x="82828" y="209885"/>
                  </a:cubicBezTo>
                  <a:cubicBezTo>
                    <a:pt x="89988" y="212537"/>
                    <a:pt x="97607" y="213755"/>
                    <a:pt x="105245" y="213468"/>
                  </a:cubicBezTo>
                  <a:cubicBezTo>
                    <a:pt x="121962" y="213468"/>
                    <a:pt x="143239" y="204039"/>
                    <a:pt x="143239" y="171038"/>
                  </a:cubicBezTo>
                  <a:cubicBezTo>
                    <a:pt x="142741" y="149534"/>
                    <a:pt x="131718" y="129619"/>
                    <a:pt x="113698" y="117671"/>
                  </a:cubicBezTo>
                  <a:cubicBezTo>
                    <a:pt x="105758" y="112249"/>
                    <a:pt x="96257" y="109535"/>
                    <a:pt x="86627" y="109939"/>
                  </a:cubicBezTo>
                  <a:lnTo>
                    <a:pt x="73139" y="109940"/>
                  </a:lnTo>
                  <a:cubicBezTo>
                    <a:pt x="72094" y="109940"/>
                    <a:pt x="71335" y="109940"/>
                    <a:pt x="71335" y="112014"/>
                  </a:cubicBezTo>
                  <a:close/>
                </a:path>
              </a:pathLst>
            </a:custGeom>
            <a:solidFill>
              <a:srgbClr val="004876"/>
            </a:solidFill>
            <a:ln w="9499" cap="flat">
              <a:noFill/>
              <a:prstDash val="solid"/>
              <a:miter/>
            </a:ln>
          </p:spPr>
          <p:txBody>
            <a:bodyPr rtlCol="0" anchor="ctr"/>
            <a:lstStyle/>
            <a:p>
              <a:endParaRPr lang="en-US" dirty="0"/>
            </a:p>
          </p:txBody>
        </p:sp>
        <p:sp>
          <p:nvSpPr>
            <p:cNvPr id="35" name="Freeform 84">
              <a:extLst>
                <a:ext uri="{FF2B5EF4-FFF2-40B4-BE49-F238E27FC236}">
                  <a16:creationId xmlns:a16="http://schemas.microsoft.com/office/drawing/2014/main" id="{E91F9CA1-6BB4-4C6F-B896-F69B8919A0A4}"/>
                </a:ext>
              </a:extLst>
            </p:cNvPr>
            <p:cNvSpPr/>
            <p:nvPr/>
          </p:nvSpPr>
          <p:spPr>
            <a:xfrm>
              <a:off x="6688045" y="3156602"/>
              <a:ext cx="262449" cy="234116"/>
            </a:xfrm>
            <a:custGeom>
              <a:avLst/>
              <a:gdLst>
                <a:gd name="connsiteX0" fmla="*/ 84255 w 262449"/>
                <a:gd name="connsiteY0" fmla="*/ 157744 h 234116"/>
                <a:gd name="connsiteX1" fmla="*/ 81406 w 262449"/>
                <a:gd name="connsiteY1" fmla="*/ 159912 h 234116"/>
                <a:gd name="connsiteX2" fmla="*/ 64688 w 262449"/>
                <a:gd name="connsiteY2" fmla="*/ 200173 h 234116"/>
                <a:gd name="connsiteX3" fmla="*/ 60034 w 262449"/>
                <a:gd name="connsiteY3" fmla="*/ 218560 h 234116"/>
                <a:gd name="connsiteX4" fmla="*/ 72477 w 262449"/>
                <a:gd name="connsiteY4" fmla="*/ 227045 h 234116"/>
                <a:gd name="connsiteX5" fmla="*/ 77132 w 262449"/>
                <a:gd name="connsiteY5" fmla="*/ 227045 h 234116"/>
                <a:gd name="connsiteX6" fmla="*/ 81786 w 262449"/>
                <a:gd name="connsiteY6" fmla="*/ 230251 h 234116"/>
                <a:gd name="connsiteX7" fmla="*/ 76847 w 262449"/>
                <a:gd name="connsiteY7" fmla="*/ 233457 h 234116"/>
                <a:gd name="connsiteX8" fmla="*/ 41987 w 262449"/>
                <a:gd name="connsiteY8" fmla="*/ 232420 h 234116"/>
                <a:gd name="connsiteX9" fmla="*/ 5702 w 262449"/>
                <a:gd name="connsiteY9" fmla="*/ 233457 h 234116"/>
                <a:gd name="connsiteX10" fmla="*/ 3 w 262449"/>
                <a:gd name="connsiteY10" fmla="*/ 230251 h 234116"/>
                <a:gd name="connsiteX11" fmla="*/ 3003 w 262449"/>
                <a:gd name="connsiteY11" fmla="*/ 227011 h 234116"/>
                <a:gd name="connsiteX12" fmla="*/ 3612 w 262449"/>
                <a:gd name="connsiteY12" fmla="*/ 227045 h 234116"/>
                <a:gd name="connsiteX13" fmla="*/ 13111 w 262449"/>
                <a:gd name="connsiteY13" fmla="*/ 227045 h 234116"/>
                <a:gd name="connsiteX14" fmla="*/ 39137 w 262449"/>
                <a:gd name="connsiteY14" fmla="*/ 200550 h 234116"/>
                <a:gd name="connsiteX15" fmla="*/ 121015 w 262449"/>
                <a:gd name="connsiteY15" fmla="*/ 11974 h 234116"/>
                <a:gd name="connsiteX16" fmla="*/ 130514 w 262449"/>
                <a:gd name="connsiteY16" fmla="*/ 0 h 234116"/>
                <a:gd name="connsiteX17" fmla="*/ 140012 w 262449"/>
                <a:gd name="connsiteY17" fmla="*/ 9429 h 234116"/>
                <a:gd name="connsiteX18" fmla="*/ 219706 w 262449"/>
                <a:gd name="connsiteY18" fmla="*/ 194516 h 234116"/>
                <a:gd name="connsiteX19" fmla="*/ 246397 w 262449"/>
                <a:gd name="connsiteY19" fmla="*/ 226668 h 234116"/>
                <a:gd name="connsiteX20" fmla="*/ 258175 w 262449"/>
                <a:gd name="connsiteY20" fmla="*/ 227705 h 234116"/>
                <a:gd name="connsiteX21" fmla="*/ 262450 w 262449"/>
                <a:gd name="connsiteY21" fmla="*/ 230911 h 234116"/>
                <a:gd name="connsiteX22" fmla="*/ 248962 w 262449"/>
                <a:gd name="connsiteY22" fmla="*/ 234117 h 234116"/>
                <a:gd name="connsiteX23" fmla="*/ 188835 w 262449"/>
                <a:gd name="connsiteY23" fmla="*/ 233363 h 234116"/>
                <a:gd name="connsiteX24" fmla="*/ 179337 w 262449"/>
                <a:gd name="connsiteY24" fmla="*/ 230911 h 234116"/>
                <a:gd name="connsiteX25" fmla="*/ 183231 w 262449"/>
                <a:gd name="connsiteY25" fmla="*/ 227705 h 234116"/>
                <a:gd name="connsiteX26" fmla="*/ 186418 w 262449"/>
                <a:gd name="connsiteY26" fmla="*/ 221837 h 234116"/>
                <a:gd name="connsiteX27" fmla="*/ 186081 w 262449"/>
                <a:gd name="connsiteY27" fmla="*/ 221011 h 234116"/>
                <a:gd name="connsiteX28" fmla="*/ 161859 w 262449"/>
                <a:gd name="connsiteY28" fmla="*/ 160572 h 234116"/>
                <a:gd name="connsiteX29" fmla="*/ 158630 w 262449"/>
                <a:gd name="connsiteY29" fmla="*/ 158404 h 234116"/>
                <a:gd name="connsiteX30" fmla="*/ 150746 w 262449"/>
                <a:gd name="connsiteY30" fmla="*/ 141149 h 234116"/>
                <a:gd name="connsiteX31" fmla="*/ 152171 w 262449"/>
                <a:gd name="connsiteY31" fmla="*/ 139357 h 234116"/>
                <a:gd name="connsiteX32" fmla="*/ 122630 w 262449"/>
                <a:gd name="connsiteY32" fmla="*/ 63079 h 234116"/>
                <a:gd name="connsiteX33" fmla="*/ 121205 w 262449"/>
                <a:gd name="connsiteY33" fmla="*/ 60250 h 234116"/>
                <a:gd name="connsiteX34" fmla="*/ 119400 w 262449"/>
                <a:gd name="connsiteY34" fmla="*/ 63079 h 234116"/>
                <a:gd name="connsiteX35" fmla="*/ 89195 w 262449"/>
                <a:gd name="connsiteY35" fmla="*/ 139075 h 234116"/>
                <a:gd name="connsiteX36" fmla="*/ 90240 w 262449"/>
                <a:gd name="connsiteY36" fmla="*/ 141149 h 2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449" h="234116">
                  <a:moveTo>
                    <a:pt x="84255" y="157744"/>
                  </a:moveTo>
                  <a:cubicBezTo>
                    <a:pt x="82451" y="157744"/>
                    <a:pt x="82071" y="157744"/>
                    <a:pt x="81406" y="159912"/>
                  </a:cubicBezTo>
                  <a:lnTo>
                    <a:pt x="64688" y="200173"/>
                  </a:lnTo>
                  <a:cubicBezTo>
                    <a:pt x="62069" y="205986"/>
                    <a:pt x="60493" y="212208"/>
                    <a:pt x="60034" y="218560"/>
                  </a:cubicBezTo>
                  <a:cubicBezTo>
                    <a:pt x="60034" y="223839"/>
                    <a:pt x="62884" y="227045"/>
                    <a:pt x="72477" y="227045"/>
                  </a:cubicBezTo>
                  <a:lnTo>
                    <a:pt x="77132" y="227045"/>
                  </a:lnTo>
                  <a:cubicBezTo>
                    <a:pt x="81026" y="227045"/>
                    <a:pt x="81786" y="228460"/>
                    <a:pt x="81786" y="230251"/>
                  </a:cubicBezTo>
                  <a:cubicBezTo>
                    <a:pt x="81786" y="232042"/>
                    <a:pt x="79981" y="233457"/>
                    <a:pt x="76847" y="233457"/>
                  </a:cubicBezTo>
                  <a:cubicBezTo>
                    <a:pt x="66493" y="233457"/>
                    <a:pt x="51960" y="232420"/>
                    <a:pt x="41987" y="232420"/>
                  </a:cubicBezTo>
                  <a:cubicBezTo>
                    <a:pt x="38757" y="232420"/>
                    <a:pt x="22040" y="233457"/>
                    <a:pt x="5702" y="233457"/>
                  </a:cubicBezTo>
                  <a:cubicBezTo>
                    <a:pt x="1808" y="233457"/>
                    <a:pt x="3" y="232702"/>
                    <a:pt x="3" y="230251"/>
                  </a:cubicBezTo>
                  <a:cubicBezTo>
                    <a:pt x="-70" y="228534"/>
                    <a:pt x="1273" y="227084"/>
                    <a:pt x="3003" y="227011"/>
                  </a:cubicBezTo>
                  <a:cubicBezTo>
                    <a:pt x="3207" y="227003"/>
                    <a:pt x="3411" y="227014"/>
                    <a:pt x="3612" y="227045"/>
                  </a:cubicBezTo>
                  <a:cubicBezTo>
                    <a:pt x="6462" y="227045"/>
                    <a:pt x="10071" y="227045"/>
                    <a:pt x="13111" y="227045"/>
                  </a:cubicBezTo>
                  <a:cubicBezTo>
                    <a:pt x="27359" y="224971"/>
                    <a:pt x="32678" y="215731"/>
                    <a:pt x="39137" y="200550"/>
                  </a:cubicBezTo>
                  <a:lnTo>
                    <a:pt x="121015" y="11974"/>
                  </a:lnTo>
                  <a:cubicBezTo>
                    <a:pt x="124625" y="3489"/>
                    <a:pt x="127094" y="0"/>
                    <a:pt x="130514" y="0"/>
                  </a:cubicBezTo>
                  <a:cubicBezTo>
                    <a:pt x="133933" y="0"/>
                    <a:pt x="136593" y="2829"/>
                    <a:pt x="140012" y="9429"/>
                  </a:cubicBezTo>
                  <a:cubicBezTo>
                    <a:pt x="147516" y="26024"/>
                    <a:pt x="199759" y="148975"/>
                    <a:pt x="219706" y="194516"/>
                  </a:cubicBezTo>
                  <a:cubicBezTo>
                    <a:pt x="231769" y="221765"/>
                    <a:pt x="240698" y="225631"/>
                    <a:pt x="246397" y="226668"/>
                  </a:cubicBezTo>
                  <a:cubicBezTo>
                    <a:pt x="250289" y="227320"/>
                    <a:pt x="254228" y="227667"/>
                    <a:pt x="258175" y="227705"/>
                  </a:cubicBezTo>
                  <a:cubicBezTo>
                    <a:pt x="261025" y="227705"/>
                    <a:pt x="262450" y="228742"/>
                    <a:pt x="262450" y="230911"/>
                  </a:cubicBezTo>
                  <a:cubicBezTo>
                    <a:pt x="262450" y="233080"/>
                    <a:pt x="260645" y="234117"/>
                    <a:pt x="248962" y="234117"/>
                  </a:cubicBezTo>
                  <a:cubicBezTo>
                    <a:pt x="237278" y="234117"/>
                    <a:pt x="215146" y="234117"/>
                    <a:pt x="188835" y="233363"/>
                  </a:cubicBezTo>
                  <a:cubicBezTo>
                    <a:pt x="183136" y="233363"/>
                    <a:pt x="179337" y="233363"/>
                    <a:pt x="179337" y="230911"/>
                  </a:cubicBezTo>
                  <a:cubicBezTo>
                    <a:pt x="179337" y="228460"/>
                    <a:pt x="180097" y="228082"/>
                    <a:pt x="183231" y="227705"/>
                  </a:cubicBezTo>
                  <a:cubicBezTo>
                    <a:pt x="185744" y="226958"/>
                    <a:pt x="187171" y="224331"/>
                    <a:pt x="186418" y="221837"/>
                  </a:cubicBezTo>
                  <a:cubicBezTo>
                    <a:pt x="186332" y="221551"/>
                    <a:pt x="186219" y="221275"/>
                    <a:pt x="186081" y="221011"/>
                  </a:cubicBezTo>
                  <a:lnTo>
                    <a:pt x="161859" y="160572"/>
                  </a:lnTo>
                  <a:cubicBezTo>
                    <a:pt x="161488" y="159144"/>
                    <a:pt x="160103" y="158214"/>
                    <a:pt x="158630" y="158404"/>
                  </a:cubicBezTo>
                  <a:close/>
                  <a:moveTo>
                    <a:pt x="150746" y="141149"/>
                  </a:moveTo>
                  <a:cubicBezTo>
                    <a:pt x="152171" y="141149"/>
                    <a:pt x="152551" y="140489"/>
                    <a:pt x="152171" y="139357"/>
                  </a:cubicBezTo>
                  <a:lnTo>
                    <a:pt x="122630" y="63079"/>
                  </a:lnTo>
                  <a:cubicBezTo>
                    <a:pt x="122630" y="62041"/>
                    <a:pt x="121965" y="60250"/>
                    <a:pt x="121205" y="60250"/>
                  </a:cubicBezTo>
                  <a:cubicBezTo>
                    <a:pt x="120445" y="60250"/>
                    <a:pt x="119780" y="62041"/>
                    <a:pt x="119400" y="63079"/>
                  </a:cubicBezTo>
                  <a:lnTo>
                    <a:pt x="89195" y="139075"/>
                  </a:lnTo>
                  <a:cubicBezTo>
                    <a:pt x="88435" y="140489"/>
                    <a:pt x="89195" y="141149"/>
                    <a:pt x="90240" y="141149"/>
                  </a:cubicBezTo>
                  <a:close/>
                </a:path>
              </a:pathLst>
            </a:custGeom>
            <a:solidFill>
              <a:srgbClr val="004876"/>
            </a:solidFill>
            <a:ln w="9499" cap="flat">
              <a:noFill/>
              <a:prstDash val="solid"/>
              <a:miter/>
            </a:ln>
          </p:spPr>
          <p:txBody>
            <a:bodyPr rtlCol="0" anchor="ctr"/>
            <a:lstStyle/>
            <a:p>
              <a:endParaRPr lang="en-US" dirty="0"/>
            </a:p>
          </p:txBody>
        </p:sp>
        <p:sp>
          <p:nvSpPr>
            <p:cNvPr id="36" name="Freeform 85">
              <a:extLst>
                <a:ext uri="{FF2B5EF4-FFF2-40B4-BE49-F238E27FC236}">
                  <a16:creationId xmlns:a16="http://schemas.microsoft.com/office/drawing/2014/main" id="{10E91FE8-1456-43E2-A4CC-59AE937B6DB9}"/>
                </a:ext>
              </a:extLst>
            </p:cNvPr>
            <p:cNvSpPr/>
            <p:nvPr/>
          </p:nvSpPr>
          <p:spPr>
            <a:xfrm>
              <a:off x="7079961" y="3162731"/>
              <a:ext cx="253328" cy="231693"/>
            </a:xfrm>
            <a:custGeom>
              <a:avLst/>
              <a:gdLst>
                <a:gd name="connsiteX0" fmla="*/ 30870 w 253328"/>
                <a:gd name="connsiteY0" fmla="*/ 86933 h 231693"/>
                <a:gd name="connsiteX1" fmla="*/ 30870 w 253328"/>
                <a:gd name="connsiteY1" fmla="*/ 23383 h 231693"/>
                <a:gd name="connsiteX2" fmla="*/ 17383 w 253328"/>
                <a:gd name="connsiteY2" fmla="*/ 7072 h 231693"/>
                <a:gd name="connsiteX3" fmla="*/ 5319 w 253328"/>
                <a:gd name="connsiteY3" fmla="*/ 6035 h 231693"/>
                <a:gd name="connsiteX4" fmla="*/ 0 w 253328"/>
                <a:gd name="connsiteY4" fmla="*/ 2829 h 231693"/>
                <a:gd name="connsiteX5" fmla="*/ 6744 w 253328"/>
                <a:gd name="connsiteY5" fmla="*/ 0 h 231693"/>
                <a:gd name="connsiteX6" fmla="*/ 53762 w 253328"/>
                <a:gd name="connsiteY6" fmla="*/ 754 h 231693"/>
                <a:gd name="connsiteX7" fmla="*/ 93941 w 253328"/>
                <a:gd name="connsiteY7" fmla="*/ 0 h 231693"/>
                <a:gd name="connsiteX8" fmla="*/ 100685 w 253328"/>
                <a:gd name="connsiteY8" fmla="*/ 2829 h 231693"/>
                <a:gd name="connsiteX9" fmla="*/ 95746 w 253328"/>
                <a:gd name="connsiteY9" fmla="*/ 6035 h 231693"/>
                <a:gd name="connsiteX10" fmla="*/ 86248 w 253328"/>
                <a:gd name="connsiteY10" fmla="*/ 7072 h 231693"/>
                <a:gd name="connsiteX11" fmla="*/ 74849 w 253328"/>
                <a:gd name="connsiteY11" fmla="*/ 23383 h 231693"/>
                <a:gd name="connsiteX12" fmla="*/ 74184 w 253328"/>
                <a:gd name="connsiteY12" fmla="*/ 86933 h 231693"/>
                <a:gd name="connsiteX13" fmla="*/ 74184 w 253328"/>
                <a:gd name="connsiteY13" fmla="*/ 129080 h 231693"/>
                <a:gd name="connsiteX14" fmla="*/ 98026 w 253328"/>
                <a:gd name="connsiteY14" fmla="*/ 201870 h 231693"/>
                <a:gd name="connsiteX15" fmla="*/ 137540 w 253328"/>
                <a:gd name="connsiteY15" fmla="*/ 213845 h 231693"/>
                <a:gd name="connsiteX16" fmla="*/ 179524 w 253328"/>
                <a:gd name="connsiteY16" fmla="*/ 197910 h 231693"/>
                <a:gd name="connsiteX17" fmla="*/ 197666 w 253328"/>
                <a:gd name="connsiteY17" fmla="*/ 124743 h 231693"/>
                <a:gd name="connsiteX18" fmla="*/ 197666 w 253328"/>
                <a:gd name="connsiteY18" fmla="*/ 87028 h 231693"/>
                <a:gd name="connsiteX19" fmla="*/ 197001 w 253328"/>
                <a:gd name="connsiteY19" fmla="*/ 23478 h 231693"/>
                <a:gd name="connsiteX20" fmla="*/ 183798 w 253328"/>
                <a:gd name="connsiteY20" fmla="*/ 7166 h 231693"/>
                <a:gd name="connsiteX21" fmla="*/ 171925 w 253328"/>
                <a:gd name="connsiteY21" fmla="*/ 6506 h 231693"/>
                <a:gd name="connsiteX22" fmla="*/ 166606 w 253328"/>
                <a:gd name="connsiteY22" fmla="*/ 3300 h 231693"/>
                <a:gd name="connsiteX23" fmla="*/ 172970 w 253328"/>
                <a:gd name="connsiteY23" fmla="*/ 471 h 231693"/>
                <a:gd name="connsiteX24" fmla="*/ 210299 w 253328"/>
                <a:gd name="connsiteY24" fmla="*/ 1226 h 231693"/>
                <a:gd name="connsiteX25" fmla="*/ 246964 w 253328"/>
                <a:gd name="connsiteY25" fmla="*/ 471 h 231693"/>
                <a:gd name="connsiteX26" fmla="*/ 253328 w 253328"/>
                <a:gd name="connsiteY26" fmla="*/ 3300 h 231693"/>
                <a:gd name="connsiteX27" fmla="*/ 248009 w 253328"/>
                <a:gd name="connsiteY27" fmla="*/ 6506 h 231693"/>
                <a:gd name="connsiteX28" fmla="*/ 238510 w 253328"/>
                <a:gd name="connsiteY28" fmla="*/ 7543 h 231693"/>
                <a:gd name="connsiteX29" fmla="*/ 227112 w 253328"/>
                <a:gd name="connsiteY29" fmla="*/ 23855 h 231693"/>
                <a:gd name="connsiteX30" fmla="*/ 226352 w 253328"/>
                <a:gd name="connsiteY30" fmla="*/ 87405 h 231693"/>
                <a:gd name="connsiteX31" fmla="*/ 226352 w 253328"/>
                <a:gd name="connsiteY31" fmla="*/ 119557 h 231693"/>
                <a:gd name="connsiteX32" fmla="*/ 196431 w 253328"/>
                <a:gd name="connsiteY32" fmla="*/ 209979 h 231693"/>
                <a:gd name="connsiteX33" fmla="*/ 129941 w 253328"/>
                <a:gd name="connsiteY33" fmla="*/ 231571 h 231693"/>
                <a:gd name="connsiteX34" fmla="*/ 58416 w 253328"/>
                <a:gd name="connsiteY34" fmla="*/ 211111 h 231693"/>
                <a:gd name="connsiteX35" fmla="*/ 29921 w 253328"/>
                <a:gd name="connsiteY35" fmla="*/ 131626 h 2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328" h="231693">
                  <a:moveTo>
                    <a:pt x="30870" y="86933"/>
                  </a:moveTo>
                  <a:cubicBezTo>
                    <a:pt x="30870" y="41393"/>
                    <a:pt x="30870" y="32906"/>
                    <a:pt x="30870" y="23383"/>
                  </a:cubicBezTo>
                  <a:cubicBezTo>
                    <a:pt x="30870" y="13860"/>
                    <a:pt x="27356" y="9994"/>
                    <a:pt x="17383" y="7072"/>
                  </a:cubicBezTo>
                  <a:cubicBezTo>
                    <a:pt x="13410" y="6302"/>
                    <a:pt x="9366" y="5954"/>
                    <a:pt x="5319" y="6035"/>
                  </a:cubicBezTo>
                  <a:cubicBezTo>
                    <a:pt x="1805" y="6035"/>
                    <a:pt x="0" y="4997"/>
                    <a:pt x="0" y="2829"/>
                  </a:cubicBezTo>
                  <a:cubicBezTo>
                    <a:pt x="0" y="660"/>
                    <a:pt x="2185" y="0"/>
                    <a:pt x="6744" y="0"/>
                  </a:cubicBezTo>
                  <a:cubicBezTo>
                    <a:pt x="23462" y="0"/>
                    <a:pt x="44738" y="754"/>
                    <a:pt x="53762" y="754"/>
                  </a:cubicBezTo>
                  <a:cubicBezTo>
                    <a:pt x="62786" y="754"/>
                    <a:pt x="82258" y="0"/>
                    <a:pt x="93941" y="0"/>
                  </a:cubicBezTo>
                  <a:cubicBezTo>
                    <a:pt x="98596" y="0"/>
                    <a:pt x="100685" y="754"/>
                    <a:pt x="100685" y="2829"/>
                  </a:cubicBezTo>
                  <a:cubicBezTo>
                    <a:pt x="100685" y="4903"/>
                    <a:pt x="98881" y="6035"/>
                    <a:pt x="95746" y="6035"/>
                  </a:cubicBezTo>
                  <a:cubicBezTo>
                    <a:pt x="92551" y="6037"/>
                    <a:pt x="89366" y="6384"/>
                    <a:pt x="86248" y="7072"/>
                  </a:cubicBezTo>
                  <a:cubicBezTo>
                    <a:pt x="78079" y="8486"/>
                    <a:pt x="75609" y="12729"/>
                    <a:pt x="74849" y="23383"/>
                  </a:cubicBezTo>
                  <a:cubicBezTo>
                    <a:pt x="74089" y="34038"/>
                    <a:pt x="74184" y="41393"/>
                    <a:pt x="74184" y="86933"/>
                  </a:cubicBezTo>
                  <a:lnTo>
                    <a:pt x="74184" y="129080"/>
                  </a:lnTo>
                  <a:cubicBezTo>
                    <a:pt x="74184" y="172924"/>
                    <a:pt x="82733" y="189896"/>
                    <a:pt x="98026" y="201870"/>
                  </a:cubicBezTo>
                  <a:cubicBezTo>
                    <a:pt x="109366" y="210355"/>
                    <a:pt x="123359" y="214595"/>
                    <a:pt x="137540" y="213845"/>
                  </a:cubicBezTo>
                  <a:cubicBezTo>
                    <a:pt x="153092" y="214171"/>
                    <a:pt x="168158" y="208453"/>
                    <a:pt x="179524" y="197910"/>
                  </a:cubicBezTo>
                  <a:cubicBezTo>
                    <a:pt x="197001" y="181693"/>
                    <a:pt x="197666" y="155481"/>
                    <a:pt x="197666" y="124743"/>
                  </a:cubicBezTo>
                  <a:lnTo>
                    <a:pt x="197666" y="87028"/>
                  </a:lnTo>
                  <a:cubicBezTo>
                    <a:pt x="197666" y="41487"/>
                    <a:pt x="197666" y="33001"/>
                    <a:pt x="197001" y="23478"/>
                  </a:cubicBezTo>
                  <a:cubicBezTo>
                    <a:pt x="196337" y="13955"/>
                    <a:pt x="193772" y="10089"/>
                    <a:pt x="183798" y="7166"/>
                  </a:cubicBezTo>
                  <a:cubicBezTo>
                    <a:pt x="179877" y="6517"/>
                    <a:pt x="175895" y="6296"/>
                    <a:pt x="171925" y="6506"/>
                  </a:cubicBezTo>
                  <a:cubicBezTo>
                    <a:pt x="168379" y="6506"/>
                    <a:pt x="166606" y="5437"/>
                    <a:pt x="166606" y="3300"/>
                  </a:cubicBezTo>
                  <a:cubicBezTo>
                    <a:pt x="166606" y="1226"/>
                    <a:pt x="168791" y="471"/>
                    <a:pt x="172970" y="471"/>
                  </a:cubicBezTo>
                  <a:cubicBezTo>
                    <a:pt x="189022" y="471"/>
                    <a:pt x="210015" y="1226"/>
                    <a:pt x="210299" y="1226"/>
                  </a:cubicBezTo>
                  <a:cubicBezTo>
                    <a:pt x="213909" y="1226"/>
                    <a:pt x="234901" y="471"/>
                    <a:pt x="246964" y="471"/>
                  </a:cubicBezTo>
                  <a:cubicBezTo>
                    <a:pt x="251238" y="471"/>
                    <a:pt x="253328" y="1226"/>
                    <a:pt x="253328" y="3300"/>
                  </a:cubicBezTo>
                  <a:cubicBezTo>
                    <a:pt x="253328" y="5374"/>
                    <a:pt x="251523" y="6506"/>
                    <a:pt x="248009" y="6506"/>
                  </a:cubicBezTo>
                  <a:cubicBezTo>
                    <a:pt x="244814" y="6508"/>
                    <a:pt x="241629" y="6856"/>
                    <a:pt x="238510" y="7543"/>
                  </a:cubicBezTo>
                  <a:cubicBezTo>
                    <a:pt x="229961" y="8957"/>
                    <a:pt x="227872" y="13200"/>
                    <a:pt x="227112" y="23855"/>
                  </a:cubicBezTo>
                  <a:cubicBezTo>
                    <a:pt x="226352" y="34509"/>
                    <a:pt x="226352" y="41864"/>
                    <a:pt x="226352" y="87405"/>
                  </a:cubicBezTo>
                  <a:lnTo>
                    <a:pt x="226352" y="119557"/>
                  </a:lnTo>
                  <a:cubicBezTo>
                    <a:pt x="226352" y="153123"/>
                    <a:pt x="222837" y="188481"/>
                    <a:pt x="196431" y="209979"/>
                  </a:cubicBezTo>
                  <a:cubicBezTo>
                    <a:pt x="177715" y="225081"/>
                    <a:pt x="154030" y="232772"/>
                    <a:pt x="129941" y="231571"/>
                  </a:cubicBezTo>
                  <a:cubicBezTo>
                    <a:pt x="113603" y="231571"/>
                    <a:pt x="81213" y="230911"/>
                    <a:pt x="58416" y="211111"/>
                  </a:cubicBezTo>
                  <a:cubicBezTo>
                    <a:pt x="42364" y="197344"/>
                    <a:pt x="29921" y="175093"/>
                    <a:pt x="29921" y="131626"/>
                  </a:cubicBezTo>
                  <a:close/>
                </a:path>
              </a:pathLst>
            </a:custGeom>
            <a:solidFill>
              <a:srgbClr val="004876"/>
            </a:solidFill>
            <a:ln w="9499" cap="flat">
              <a:noFill/>
              <a:prstDash val="solid"/>
              <a:miter/>
            </a:ln>
          </p:spPr>
          <p:txBody>
            <a:bodyPr rtlCol="0" anchor="ctr"/>
            <a:lstStyle/>
            <a:p>
              <a:endParaRPr lang="en-US" dirty="0"/>
            </a:p>
          </p:txBody>
        </p:sp>
        <p:sp>
          <p:nvSpPr>
            <p:cNvPr id="37" name="Freeform 86">
              <a:extLst>
                <a:ext uri="{FF2B5EF4-FFF2-40B4-BE49-F238E27FC236}">
                  <a16:creationId xmlns:a16="http://schemas.microsoft.com/office/drawing/2014/main" id="{A145947D-BB28-4C6F-9381-4FDEC2B1FC50}"/>
                </a:ext>
              </a:extLst>
            </p:cNvPr>
            <p:cNvSpPr/>
            <p:nvPr/>
          </p:nvSpPr>
          <p:spPr>
            <a:xfrm>
              <a:off x="7484317" y="3155847"/>
              <a:ext cx="324187" cy="234022"/>
            </a:xfrm>
            <a:custGeom>
              <a:avLst/>
              <a:gdLst>
                <a:gd name="connsiteX0" fmla="*/ 58892 w 324187"/>
                <a:gd name="connsiteY0" fmla="*/ 8015 h 234022"/>
                <a:gd name="connsiteX1" fmla="*/ 64970 w 324187"/>
                <a:gd name="connsiteY1" fmla="*/ 283 h 234022"/>
                <a:gd name="connsiteX2" fmla="*/ 74469 w 324187"/>
                <a:gd name="connsiteY2" fmla="*/ 9712 h 234022"/>
                <a:gd name="connsiteX3" fmla="*/ 158437 w 324187"/>
                <a:gd name="connsiteY3" fmla="*/ 177167 h 234022"/>
                <a:gd name="connsiteX4" fmla="*/ 242405 w 324187"/>
                <a:gd name="connsiteY4" fmla="*/ 7449 h 234022"/>
                <a:gd name="connsiteX5" fmla="*/ 250574 w 324187"/>
                <a:gd name="connsiteY5" fmla="*/ 0 h 234022"/>
                <a:gd name="connsiteX6" fmla="*/ 257697 w 324187"/>
                <a:gd name="connsiteY6" fmla="*/ 9429 h 234022"/>
                <a:gd name="connsiteX7" fmla="*/ 286193 w 324187"/>
                <a:gd name="connsiteY7" fmla="*/ 194893 h 234022"/>
                <a:gd name="connsiteX8" fmla="*/ 301486 w 324187"/>
                <a:gd name="connsiteY8" fmla="*/ 224594 h 234022"/>
                <a:gd name="connsiteX9" fmla="*/ 319248 w 324187"/>
                <a:gd name="connsiteY9" fmla="*/ 227422 h 234022"/>
                <a:gd name="connsiteX10" fmla="*/ 324188 w 324187"/>
                <a:gd name="connsiteY10" fmla="*/ 230251 h 234022"/>
                <a:gd name="connsiteX11" fmla="*/ 316019 w 324187"/>
                <a:gd name="connsiteY11" fmla="*/ 233834 h 234022"/>
                <a:gd name="connsiteX12" fmla="*/ 251238 w 324187"/>
                <a:gd name="connsiteY12" fmla="*/ 231760 h 234022"/>
                <a:gd name="connsiteX13" fmla="*/ 241740 w 324187"/>
                <a:gd name="connsiteY13" fmla="*/ 228271 h 234022"/>
                <a:gd name="connsiteX14" fmla="*/ 245349 w 324187"/>
                <a:gd name="connsiteY14" fmla="*/ 225065 h 234022"/>
                <a:gd name="connsiteX15" fmla="*/ 246774 w 324187"/>
                <a:gd name="connsiteY15" fmla="*/ 212336 h 234022"/>
                <a:gd name="connsiteX16" fmla="*/ 229296 w 324187"/>
                <a:gd name="connsiteY16" fmla="*/ 82313 h 234022"/>
                <a:gd name="connsiteX17" fmla="*/ 228252 w 324187"/>
                <a:gd name="connsiteY17" fmla="*/ 82313 h 234022"/>
                <a:gd name="connsiteX18" fmla="*/ 161002 w 324187"/>
                <a:gd name="connsiteY18" fmla="*/ 216579 h 234022"/>
                <a:gd name="connsiteX19" fmla="*/ 148558 w 324187"/>
                <a:gd name="connsiteY19" fmla="*/ 233551 h 234022"/>
                <a:gd name="connsiteX20" fmla="*/ 136115 w 324187"/>
                <a:gd name="connsiteY20" fmla="*/ 218371 h 234022"/>
                <a:gd name="connsiteX21" fmla="*/ 100115 w 324187"/>
                <a:gd name="connsiteY21" fmla="*/ 150201 h 234022"/>
                <a:gd name="connsiteX22" fmla="*/ 68770 w 324187"/>
                <a:gd name="connsiteY22" fmla="*/ 85896 h 234022"/>
                <a:gd name="connsiteX23" fmla="*/ 67725 w 324187"/>
                <a:gd name="connsiteY23" fmla="*/ 85896 h 234022"/>
                <a:gd name="connsiteX24" fmla="*/ 52812 w 324187"/>
                <a:gd name="connsiteY24" fmla="*/ 203191 h 234022"/>
                <a:gd name="connsiteX25" fmla="*/ 51768 w 324187"/>
                <a:gd name="connsiteY25" fmla="*/ 217334 h 234022"/>
                <a:gd name="connsiteX26" fmla="*/ 61266 w 324187"/>
                <a:gd name="connsiteY26" fmla="*/ 226197 h 234022"/>
                <a:gd name="connsiteX27" fmla="*/ 72285 w 324187"/>
                <a:gd name="connsiteY27" fmla="*/ 227611 h 234022"/>
                <a:gd name="connsiteX28" fmla="*/ 77224 w 324187"/>
                <a:gd name="connsiteY28" fmla="*/ 230440 h 234022"/>
                <a:gd name="connsiteX29" fmla="*/ 69720 w 324187"/>
                <a:gd name="connsiteY29" fmla="*/ 234023 h 234022"/>
                <a:gd name="connsiteX30" fmla="*/ 36665 w 324187"/>
                <a:gd name="connsiteY30" fmla="*/ 232986 h 234022"/>
                <a:gd name="connsiteX31" fmla="*/ 5699 w 324187"/>
                <a:gd name="connsiteY31" fmla="*/ 234023 h 234022"/>
                <a:gd name="connsiteX32" fmla="*/ 0 w 324187"/>
                <a:gd name="connsiteY32" fmla="*/ 230534 h 234022"/>
                <a:gd name="connsiteX33" fmla="*/ 5034 w 324187"/>
                <a:gd name="connsiteY33" fmla="*/ 227705 h 234022"/>
                <a:gd name="connsiteX34" fmla="*/ 14533 w 324187"/>
                <a:gd name="connsiteY34" fmla="*/ 226951 h 234022"/>
                <a:gd name="connsiteX35" fmla="*/ 27356 w 324187"/>
                <a:gd name="connsiteY35" fmla="*/ 203945 h 2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187" h="234022">
                  <a:moveTo>
                    <a:pt x="58892" y="8015"/>
                  </a:moveTo>
                  <a:cubicBezTo>
                    <a:pt x="59556" y="3112"/>
                    <a:pt x="62501" y="283"/>
                    <a:pt x="64970" y="283"/>
                  </a:cubicBezTo>
                  <a:cubicBezTo>
                    <a:pt x="67440" y="283"/>
                    <a:pt x="70290" y="1697"/>
                    <a:pt x="74469" y="9712"/>
                  </a:cubicBezTo>
                  <a:lnTo>
                    <a:pt x="158437" y="177167"/>
                  </a:lnTo>
                  <a:lnTo>
                    <a:pt x="242405" y="7449"/>
                  </a:lnTo>
                  <a:cubicBezTo>
                    <a:pt x="244874" y="2546"/>
                    <a:pt x="247724" y="0"/>
                    <a:pt x="250574" y="0"/>
                  </a:cubicBezTo>
                  <a:cubicBezTo>
                    <a:pt x="253423" y="0"/>
                    <a:pt x="256652" y="3206"/>
                    <a:pt x="257697" y="9429"/>
                  </a:cubicBezTo>
                  <a:lnTo>
                    <a:pt x="286193" y="194893"/>
                  </a:lnTo>
                  <a:cubicBezTo>
                    <a:pt x="289043" y="213751"/>
                    <a:pt x="291893" y="221765"/>
                    <a:pt x="301486" y="224594"/>
                  </a:cubicBezTo>
                  <a:cubicBezTo>
                    <a:pt x="307236" y="226394"/>
                    <a:pt x="313220" y="227347"/>
                    <a:pt x="319248" y="227422"/>
                  </a:cubicBezTo>
                  <a:cubicBezTo>
                    <a:pt x="322098" y="227423"/>
                    <a:pt x="324188" y="228460"/>
                    <a:pt x="324188" y="230251"/>
                  </a:cubicBezTo>
                  <a:cubicBezTo>
                    <a:pt x="324188" y="232043"/>
                    <a:pt x="320673" y="233834"/>
                    <a:pt x="316019" y="233834"/>
                  </a:cubicBezTo>
                  <a:cubicBezTo>
                    <a:pt x="308230" y="233834"/>
                    <a:pt x="263682" y="232420"/>
                    <a:pt x="251238" y="231760"/>
                  </a:cubicBezTo>
                  <a:cubicBezTo>
                    <a:pt x="243735" y="231760"/>
                    <a:pt x="241740" y="229968"/>
                    <a:pt x="241740" y="228271"/>
                  </a:cubicBezTo>
                  <a:cubicBezTo>
                    <a:pt x="241740" y="226574"/>
                    <a:pt x="243165" y="225820"/>
                    <a:pt x="245349" y="225065"/>
                  </a:cubicBezTo>
                  <a:cubicBezTo>
                    <a:pt x="247534" y="224311"/>
                    <a:pt x="247819" y="220822"/>
                    <a:pt x="246774" y="212336"/>
                  </a:cubicBezTo>
                  <a:lnTo>
                    <a:pt x="229296" y="82313"/>
                  </a:lnTo>
                  <a:lnTo>
                    <a:pt x="228252" y="82313"/>
                  </a:lnTo>
                  <a:lnTo>
                    <a:pt x="161002" y="216579"/>
                  </a:lnTo>
                  <a:cubicBezTo>
                    <a:pt x="153878" y="230722"/>
                    <a:pt x="152073" y="233551"/>
                    <a:pt x="148558" y="233551"/>
                  </a:cubicBezTo>
                  <a:cubicBezTo>
                    <a:pt x="145044" y="233551"/>
                    <a:pt x="141054" y="227517"/>
                    <a:pt x="136115" y="218371"/>
                  </a:cubicBezTo>
                  <a:cubicBezTo>
                    <a:pt x="128611" y="204605"/>
                    <a:pt x="103725" y="158687"/>
                    <a:pt x="100115" y="150201"/>
                  </a:cubicBezTo>
                  <a:cubicBezTo>
                    <a:pt x="97646" y="144543"/>
                    <a:pt x="79123" y="106734"/>
                    <a:pt x="68770" y="85896"/>
                  </a:cubicBezTo>
                  <a:lnTo>
                    <a:pt x="67725" y="85896"/>
                  </a:lnTo>
                  <a:lnTo>
                    <a:pt x="52812" y="203191"/>
                  </a:lnTo>
                  <a:cubicBezTo>
                    <a:pt x="52122" y="207874"/>
                    <a:pt x="51773" y="212601"/>
                    <a:pt x="51768" y="217334"/>
                  </a:cubicBezTo>
                  <a:cubicBezTo>
                    <a:pt x="51768" y="222991"/>
                    <a:pt x="56042" y="225065"/>
                    <a:pt x="61266" y="226197"/>
                  </a:cubicBezTo>
                  <a:cubicBezTo>
                    <a:pt x="64880" y="227045"/>
                    <a:pt x="68572" y="227519"/>
                    <a:pt x="72285" y="227611"/>
                  </a:cubicBezTo>
                  <a:cubicBezTo>
                    <a:pt x="75134" y="227611"/>
                    <a:pt x="77224" y="229025"/>
                    <a:pt x="77224" y="230440"/>
                  </a:cubicBezTo>
                  <a:cubicBezTo>
                    <a:pt x="77224" y="233268"/>
                    <a:pt x="74374" y="234023"/>
                    <a:pt x="69720" y="234023"/>
                  </a:cubicBezTo>
                  <a:cubicBezTo>
                    <a:pt x="56517" y="234023"/>
                    <a:pt x="42269" y="232986"/>
                    <a:pt x="36665" y="232986"/>
                  </a:cubicBezTo>
                  <a:cubicBezTo>
                    <a:pt x="31060" y="232986"/>
                    <a:pt x="15673" y="234023"/>
                    <a:pt x="5699" y="234023"/>
                  </a:cubicBezTo>
                  <a:cubicBezTo>
                    <a:pt x="2470" y="234023"/>
                    <a:pt x="0" y="233268"/>
                    <a:pt x="0" y="230534"/>
                  </a:cubicBezTo>
                  <a:cubicBezTo>
                    <a:pt x="0" y="229120"/>
                    <a:pt x="1805" y="227705"/>
                    <a:pt x="5034" y="227705"/>
                  </a:cubicBezTo>
                  <a:cubicBezTo>
                    <a:pt x="8216" y="227718"/>
                    <a:pt x="11394" y="227465"/>
                    <a:pt x="14533" y="226951"/>
                  </a:cubicBezTo>
                  <a:cubicBezTo>
                    <a:pt x="23082" y="225914"/>
                    <a:pt x="25931" y="213845"/>
                    <a:pt x="27356" y="203945"/>
                  </a:cubicBezTo>
                  <a:close/>
                </a:path>
              </a:pathLst>
            </a:custGeom>
            <a:solidFill>
              <a:srgbClr val="004876"/>
            </a:solidFill>
            <a:ln w="9499"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C47AD291-BF49-1242-A5B8-7DAA0E8D59D1}"/>
              </a:ext>
            </a:extLst>
          </p:cNvPr>
          <p:cNvSpPr>
            <a:spLocks noGrp="1"/>
          </p:cNvSpPr>
          <p:nvPr>
            <p:ph idx="1"/>
          </p:nvPr>
        </p:nvSpPr>
        <p:spPr>
          <a:xfrm>
            <a:off x="381851" y="1205617"/>
            <a:ext cx="11348616" cy="4657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5B06F-D3AD-4E4D-8CD5-2B46141513CA}"/>
              </a:ext>
            </a:extLst>
          </p:cNvPr>
          <p:cNvSpPr>
            <a:spLocks noGrp="1"/>
          </p:cNvSpPr>
          <p:nvPr>
            <p:ph type="dt" sz="half" idx="10"/>
          </p:nvPr>
        </p:nvSpPr>
        <p:spPr/>
        <p:txBody>
          <a:bodyPr/>
          <a:lstStyle/>
          <a:p>
            <a:fld id="{97F4A5C3-5BB0-4A44-9B77-C66C3BD697CD}" type="datetime1">
              <a:rPr lang="en-US" smtClean="0"/>
              <a:t>3/28/2026</a:t>
            </a:fld>
            <a:endParaRPr lang="en-US" dirty="0"/>
          </a:p>
        </p:txBody>
      </p:sp>
      <p:sp>
        <p:nvSpPr>
          <p:cNvPr id="5" name="Footer Placeholder 4">
            <a:extLst>
              <a:ext uri="{FF2B5EF4-FFF2-40B4-BE49-F238E27FC236}">
                <a16:creationId xmlns:a16="http://schemas.microsoft.com/office/drawing/2014/main" id="{43ABF6F6-60BE-9045-8184-D3ABA5DE29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6A1439-5D22-1842-8750-B0E9B7A451FB}"/>
              </a:ext>
            </a:extLst>
          </p:cNvPr>
          <p:cNvSpPr>
            <a:spLocks noGrp="1"/>
          </p:cNvSpPr>
          <p:nvPr>
            <p:ph type="sldNum" sz="quarter" idx="12"/>
          </p:nvPr>
        </p:nvSpPr>
        <p:spPr/>
        <p:txBody>
          <a:bodyPr/>
          <a:lstStyle/>
          <a:p>
            <a:fld id="{3C343149-4D4A-094F-999B-38C643AFA5D5}" type="slidenum">
              <a:rPr lang="en-US" smtClean="0"/>
              <a:t>‹#›</a:t>
            </a:fld>
            <a:endParaRPr lang="en-US" dirty="0"/>
          </a:p>
        </p:txBody>
      </p:sp>
      <p:sp>
        <p:nvSpPr>
          <p:cNvPr id="42" name="Title 1">
            <a:extLst>
              <a:ext uri="{FF2B5EF4-FFF2-40B4-BE49-F238E27FC236}">
                <a16:creationId xmlns:a16="http://schemas.microsoft.com/office/drawing/2014/main" id="{131632FB-133C-4624-9CE5-B8A65B6994BA}"/>
              </a:ext>
            </a:extLst>
          </p:cNvPr>
          <p:cNvSpPr>
            <a:spLocks noGrp="1"/>
          </p:cNvSpPr>
          <p:nvPr>
            <p:ph type="title"/>
          </p:nvPr>
        </p:nvSpPr>
        <p:spPr>
          <a:xfrm>
            <a:off x="381851" y="267758"/>
            <a:ext cx="11348615" cy="584776"/>
          </a:xfrm>
        </p:spPr>
        <p:txBody>
          <a:bodyPr anchor="t">
            <a:normAutofit/>
          </a:bodyPr>
          <a:lstStyle>
            <a:lvl1pPr>
              <a:defRPr lang="en-US" sz="3200" b="1" kern="1200" dirty="0">
                <a:solidFill>
                  <a:schemeClr val="tx1"/>
                </a:solidFill>
                <a:latin typeface="Trajan Pro" panose="02020502050506020301" pitchFamily="18" charset="77"/>
                <a:ea typeface="+mn-ea"/>
                <a:cs typeface="+mn-cs"/>
              </a:defRPr>
            </a:lvl1pPr>
          </a:lstStyle>
          <a:p>
            <a:r>
              <a:rPr lang="en-US"/>
              <a:t>Click to edit Master title style</a:t>
            </a:r>
          </a:p>
        </p:txBody>
      </p:sp>
    </p:spTree>
    <p:extLst>
      <p:ext uri="{BB962C8B-B14F-4D97-AF65-F5344CB8AC3E}">
        <p14:creationId xmlns:p14="http://schemas.microsoft.com/office/powerpoint/2010/main" val="2772785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6" name="Freeform: Shape 40">
            <a:extLst>
              <a:ext uri="{FF2B5EF4-FFF2-40B4-BE49-F238E27FC236}">
                <a16:creationId xmlns:a16="http://schemas.microsoft.com/office/drawing/2014/main" id="{CBDB42BA-3ABA-45A9-8DB2-77DEF350A11C}"/>
              </a:ext>
            </a:extLst>
          </p:cNvPr>
          <p:cNvSpPr/>
          <p:nvPr/>
        </p:nvSpPr>
        <p:spPr>
          <a:xfrm rot="20700000">
            <a:off x="7872268" y="334627"/>
            <a:ext cx="5065208" cy="5872623"/>
          </a:xfrm>
          <a:custGeom>
            <a:avLst/>
            <a:gdLst>
              <a:gd name="connsiteX0" fmla="*/ 740082 w 5785509"/>
              <a:gd name="connsiteY0" fmla="*/ 0 h 7898298"/>
              <a:gd name="connsiteX1" fmla="*/ 5785509 w 5785509"/>
              <a:gd name="connsiteY1" fmla="*/ 1351918 h 7898298"/>
              <a:gd name="connsiteX2" fmla="*/ 4031412 w 5785509"/>
              <a:gd name="connsiteY2" fmla="*/ 7898298 h 7898298"/>
              <a:gd name="connsiteX3" fmla="*/ 422958 w 5785509"/>
              <a:gd name="connsiteY3" fmla="*/ 5513657 h 7898298"/>
              <a:gd name="connsiteX4" fmla="*/ 278140 w 5785509"/>
              <a:gd name="connsiteY4" fmla="*/ 5262695 h 7898298"/>
              <a:gd name="connsiteX5" fmla="*/ 572 w 5785509"/>
              <a:gd name="connsiteY5" fmla="*/ 634138 h 7898298"/>
              <a:gd name="connsiteX6" fmla="*/ 161985 w 5785509"/>
              <a:gd name="connsiteY6" fmla="*/ 334079 h 7898298"/>
              <a:gd name="connsiteX0" fmla="*/ 740082 w 5785509"/>
              <a:gd name="connsiteY0" fmla="*/ 0 h 7837843"/>
              <a:gd name="connsiteX1" fmla="*/ 5785509 w 5785509"/>
              <a:gd name="connsiteY1" fmla="*/ 1351918 h 7837843"/>
              <a:gd name="connsiteX2" fmla="*/ 4166109 w 5785509"/>
              <a:gd name="connsiteY2" fmla="*/ 7837843 h 7837843"/>
              <a:gd name="connsiteX3" fmla="*/ 422958 w 5785509"/>
              <a:gd name="connsiteY3" fmla="*/ 5513657 h 7837843"/>
              <a:gd name="connsiteX4" fmla="*/ 278140 w 5785509"/>
              <a:gd name="connsiteY4" fmla="*/ 5262695 h 7837843"/>
              <a:gd name="connsiteX5" fmla="*/ 572 w 5785509"/>
              <a:gd name="connsiteY5" fmla="*/ 634138 h 7837843"/>
              <a:gd name="connsiteX6" fmla="*/ 161985 w 5785509"/>
              <a:gd name="connsiteY6" fmla="*/ 334079 h 7837843"/>
              <a:gd name="connsiteX7" fmla="*/ 740082 w 5785509"/>
              <a:gd name="connsiteY7" fmla="*/ 0 h 783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509" h="7837843">
                <a:moveTo>
                  <a:pt x="740082" y="0"/>
                </a:moveTo>
                <a:lnTo>
                  <a:pt x="5785509" y="1351918"/>
                </a:lnTo>
                <a:lnTo>
                  <a:pt x="4166109" y="7837843"/>
                </a:lnTo>
                <a:cubicBezTo>
                  <a:pt x="2963291" y="7042963"/>
                  <a:pt x="1625776" y="6308537"/>
                  <a:pt x="422958" y="5513657"/>
                </a:cubicBezTo>
                <a:cubicBezTo>
                  <a:pt x="337933" y="5457432"/>
                  <a:pt x="284175" y="5364451"/>
                  <a:pt x="278140" y="5262695"/>
                </a:cubicBezTo>
                <a:lnTo>
                  <a:pt x="572" y="634138"/>
                </a:lnTo>
                <a:cubicBezTo>
                  <a:pt x="-6695" y="511673"/>
                  <a:pt x="55702" y="395516"/>
                  <a:pt x="161985" y="334079"/>
                </a:cubicBezTo>
                <a:lnTo>
                  <a:pt x="740082" y="0"/>
                </a:lnTo>
                <a:close/>
              </a:path>
            </a:pathLst>
          </a:custGeom>
          <a:solidFill>
            <a:srgbClr val="102A4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7" name="Freeform: Shape 46">
            <a:extLst>
              <a:ext uri="{FF2B5EF4-FFF2-40B4-BE49-F238E27FC236}">
                <a16:creationId xmlns:a16="http://schemas.microsoft.com/office/drawing/2014/main" id="{8A5910D7-8DFA-4CD3-98D2-B5EF1DDE662E}"/>
              </a:ext>
            </a:extLst>
          </p:cNvPr>
          <p:cNvSpPr/>
          <p:nvPr/>
        </p:nvSpPr>
        <p:spPr>
          <a:xfrm>
            <a:off x="7556463" y="851230"/>
            <a:ext cx="4742682" cy="5032260"/>
          </a:xfrm>
          <a:custGeom>
            <a:avLst/>
            <a:gdLst>
              <a:gd name="connsiteX0" fmla="*/ 0 w 5516558"/>
              <a:gd name="connsiteY0" fmla="*/ 0 h 6545180"/>
              <a:gd name="connsiteX1" fmla="*/ 5516558 w 5516558"/>
              <a:gd name="connsiteY1" fmla="*/ 0 h 6545180"/>
              <a:gd name="connsiteX2" fmla="*/ 5516558 w 5516558"/>
              <a:gd name="connsiteY2" fmla="*/ 5956051 h 6545180"/>
              <a:gd name="connsiteX3" fmla="*/ 4572300 w 5516558"/>
              <a:gd name="connsiteY3" fmla="*/ 6501733 h 6545180"/>
              <a:gd name="connsiteX4" fmla="*/ 4231512 w 5516558"/>
              <a:gd name="connsiteY4" fmla="*/ 6491446 h 6545180"/>
              <a:gd name="connsiteX5" fmla="*/ 365855 w 5516558"/>
              <a:gd name="connsiteY5" fmla="*/ 3936832 h 6545180"/>
              <a:gd name="connsiteX6" fmla="*/ 221036 w 5516558"/>
              <a:gd name="connsiteY6" fmla="*/ 3685870 h 654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558" h="6545180">
                <a:moveTo>
                  <a:pt x="0" y="0"/>
                </a:moveTo>
                <a:lnTo>
                  <a:pt x="5516558" y="0"/>
                </a:lnTo>
                <a:lnTo>
                  <a:pt x="5516558" y="5956051"/>
                </a:lnTo>
                <a:lnTo>
                  <a:pt x="4572300" y="6501733"/>
                </a:lnTo>
                <a:cubicBezTo>
                  <a:pt x="4465880" y="6563169"/>
                  <a:pt x="4333954" y="6559193"/>
                  <a:pt x="4231512" y="6491446"/>
                </a:cubicBezTo>
                <a:lnTo>
                  <a:pt x="365855" y="3936832"/>
                </a:lnTo>
                <a:cubicBezTo>
                  <a:pt x="280830" y="3880607"/>
                  <a:pt x="227071" y="3787627"/>
                  <a:pt x="221036" y="3685870"/>
                </a:cubicBezTo>
                <a:close/>
              </a:path>
            </a:pathLst>
          </a:cu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8" name="Rectangle 7">
            <a:extLst>
              <a:ext uri="{FF2B5EF4-FFF2-40B4-BE49-F238E27FC236}">
                <a16:creationId xmlns:a16="http://schemas.microsoft.com/office/drawing/2014/main" id="{F9102D72-8B11-4D55-B348-1EA88DA3C872}"/>
              </a:ext>
            </a:extLst>
          </p:cNvPr>
          <p:cNvSpPr/>
          <p:nvPr/>
        </p:nvSpPr>
        <p:spPr>
          <a:xfrm>
            <a:off x="0" y="89210"/>
            <a:ext cx="12192000" cy="8046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0FBC903-7320-4FB6-A2DA-7C8F7EC0A3C5}"/>
              </a:ext>
            </a:extLst>
          </p:cNvPr>
          <p:cNvGrpSpPr/>
          <p:nvPr/>
        </p:nvGrpSpPr>
        <p:grpSpPr>
          <a:xfrm>
            <a:off x="520715" y="-10571"/>
            <a:ext cx="1285241" cy="99782"/>
            <a:chOff x="1846441" y="2378835"/>
            <a:chExt cx="1409704" cy="431800"/>
          </a:xfrm>
        </p:grpSpPr>
        <p:sp>
          <p:nvSpPr>
            <p:cNvPr id="11" name="Rectangle 10">
              <a:extLst>
                <a:ext uri="{FF2B5EF4-FFF2-40B4-BE49-F238E27FC236}">
                  <a16:creationId xmlns:a16="http://schemas.microsoft.com/office/drawing/2014/main" id="{29C75142-0987-4FE2-A593-77D0F4F88C2E}"/>
                </a:ext>
              </a:extLst>
            </p:cNvPr>
            <p:cNvSpPr/>
            <p:nvPr/>
          </p:nvSpPr>
          <p:spPr>
            <a:xfrm>
              <a:off x="2316341" y="2378835"/>
              <a:ext cx="469898" cy="431800"/>
            </a:xfrm>
            <a:prstGeom prst="rect">
              <a:avLst/>
            </a:pr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AE4894-F999-45E5-9EA5-6B687E35F3D6}"/>
                </a:ext>
              </a:extLst>
            </p:cNvPr>
            <p:cNvSpPr/>
            <p:nvPr/>
          </p:nvSpPr>
          <p:spPr>
            <a:xfrm>
              <a:off x="2786247" y="2378835"/>
              <a:ext cx="469898" cy="431800"/>
            </a:xfrm>
            <a:prstGeom prst="rect">
              <a:avLst/>
            </a:prstGeom>
            <a:solidFill>
              <a:srgbClr val="8B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CD37C45-795F-4BF1-B7B8-B08247424863}"/>
                </a:ext>
              </a:extLst>
            </p:cNvPr>
            <p:cNvSpPr/>
            <p:nvPr/>
          </p:nvSpPr>
          <p:spPr>
            <a:xfrm>
              <a:off x="1846441" y="2378835"/>
              <a:ext cx="469899" cy="431800"/>
            </a:xfrm>
            <a:prstGeom prst="rect">
              <a:avLst/>
            </a:pr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7B829F9-BF57-4848-8D55-4EBFD4DE4C33}"/>
              </a:ext>
            </a:extLst>
          </p:cNvPr>
          <p:cNvGrpSpPr/>
          <p:nvPr/>
        </p:nvGrpSpPr>
        <p:grpSpPr>
          <a:xfrm>
            <a:off x="-13766" y="6668086"/>
            <a:ext cx="12205766" cy="202489"/>
            <a:chOff x="-13766" y="6773381"/>
            <a:chExt cx="12205766" cy="97193"/>
          </a:xfrm>
        </p:grpSpPr>
        <p:sp>
          <p:nvSpPr>
            <p:cNvPr id="40" name="Rectangle 3">
              <a:extLst>
                <a:ext uri="{FF2B5EF4-FFF2-40B4-BE49-F238E27FC236}">
                  <a16:creationId xmlns:a16="http://schemas.microsoft.com/office/drawing/2014/main" id="{EDB4AEFA-21C1-4E3B-92D4-567FEE0D8A94}"/>
                </a:ext>
              </a:extLst>
            </p:cNvPr>
            <p:cNvSpPr/>
            <p:nvPr/>
          </p:nvSpPr>
          <p:spPr>
            <a:xfrm>
              <a:off x="-13766" y="6773381"/>
              <a:ext cx="6103103" cy="97193"/>
            </a:xfrm>
            <a:custGeom>
              <a:avLst/>
              <a:gdLst>
                <a:gd name="connsiteX0" fmla="*/ 0 w 6099386"/>
                <a:gd name="connsiteY0" fmla="*/ 0 h 97193"/>
                <a:gd name="connsiteX1" fmla="*/ 6099386 w 6099386"/>
                <a:gd name="connsiteY1" fmla="*/ 0 h 97193"/>
                <a:gd name="connsiteX2" fmla="*/ 6099386 w 6099386"/>
                <a:gd name="connsiteY2" fmla="*/ 97193 h 97193"/>
                <a:gd name="connsiteX3" fmla="*/ 0 w 6099386"/>
                <a:gd name="connsiteY3" fmla="*/ 97193 h 97193"/>
                <a:gd name="connsiteX4" fmla="*/ 0 w 6099386"/>
                <a:gd name="connsiteY4" fmla="*/ 0 h 97193"/>
                <a:gd name="connsiteX0" fmla="*/ 0 w 6103103"/>
                <a:gd name="connsiteY0" fmla="*/ 92927 h 97193"/>
                <a:gd name="connsiteX1" fmla="*/ 6103103 w 6103103"/>
                <a:gd name="connsiteY1" fmla="*/ 0 h 97193"/>
                <a:gd name="connsiteX2" fmla="*/ 6103103 w 6103103"/>
                <a:gd name="connsiteY2" fmla="*/ 97193 h 97193"/>
                <a:gd name="connsiteX3" fmla="*/ 3717 w 6103103"/>
                <a:gd name="connsiteY3" fmla="*/ 97193 h 97193"/>
                <a:gd name="connsiteX4" fmla="*/ 0 w 6103103"/>
                <a:gd name="connsiteY4" fmla="*/ 92927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103" h="97193">
                  <a:moveTo>
                    <a:pt x="0" y="92927"/>
                  </a:moveTo>
                  <a:lnTo>
                    <a:pt x="6103103" y="0"/>
                  </a:lnTo>
                  <a:lnTo>
                    <a:pt x="6103103" y="97193"/>
                  </a:lnTo>
                  <a:lnTo>
                    <a:pt x="3717" y="97193"/>
                  </a:lnTo>
                  <a:lnTo>
                    <a:pt x="0" y="92927"/>
                  </a:lnTo>
                  <a:close/>
                </a:path>
              </a:pathLst>
            </a:cu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7">
              <a:extLst>
                <a:ext uri="{FF2B5EF4-FFF2-40B4-BE49-F238E27FC236}">
                  <a16:creationId xmlns:a16="http://schemas.microsoft.com/office/drawing/2014/main" id="{A4737DE6-13B8-4360-933D-6594C3A09778}"/>
                </a:ext>
              </a:extLst>
            </p:cNvPr>
            <p:cNvSpPr/>
            <p:nvPr/>
          </p:nvSpPr>
          <p:spPr>
            <a:xfrm>
              <a:off x="6069496" y="6773381"/>
              <a:ext cx="6122504" cy="97193"/>
            </a:xfrm>
            <a:custGeom>
              <a:avLst/>
              <a:gdLst>
                <a:gd name="connsiteX0" fmla="*/ 0 w 6122504"/>
                <a:gd name="connsiteY0" fmla="*/ 0 h 97193"/>
                <a:gd name="connsiteX1" fmla="*/ 6122504 w 6122504"/>
                <a:gd name="connsiteY1" fmla="*/ 0 h 97193"/>
                <a:gd name="connsiteX2" fmla="*/ 6122504 w 6122504"/>
                <a:gd name="connsiteY2" fmla="*/ 97193 h 97193"/>
                <a:gd name="connsiteX3" fmla="*/ 0 w 6122504"/>
                <a:gd name="connsiteY3" fmla="*/ 97193 h 97193"/>
                <a:gd name="connsiteX4" fmla="*/ 0 w 6122504"/>
                <a:gd name="connsiteY4" fmla="*/ 0 h 97193"/>
                <a:gd name="connsiteX0" fmla="*/ 0 w 6126221"/>
                <a:gd name="connsiteY0" fmla="*/ 0 h 97193"/>
                <a:gd name="connsiteX1" fmla="*/ 6126221 w 6126221"/>
                <a:gd name="connsiteY1" fmla="*/ 48322 h 97193"/>
                <a:gd name="connsiteX2" fmla="*/ 6122504 w 6126221"/>
                <a:gd name="connsiteY2" fmla="*/ 97193 h 97193"/>
                <a:gd name="connsiteX3" fmla="*/ 0 w 6126221"/>
                <a:gd name="connsiteY3" fmla="*/ 97193 h 97193"/>
                <a:gd name="connsiteX4" fmla="*/ 0 w 6126221"/>
                <a:gd name="connsiteY4" fmla="*/ 0 h 97193"/>
                <a:gd name="connsiteX0" fmla="*/ 0 w 6122504"/>
                <a:gd name="connsiteY0" fmla="*/ 0 h 97193"/>
                <a:gd name="connsiteX1" fmla="*/ 6118787 w 6122504"/>
                <a:gd name="connsiteY1" fmla="*/ 89210 h 97193"/>
                <a:gd name="connsiteX2" fmla="*/ 6122504 w 6122504"/>
                <a:gd name="connsiteY2" fmla="*/ 97193 h 97193"/>
                <a:gd name="connsiteX3" fmla="*/ 0 w 6122504"/>
                <a:gd name="connsiteY3" fmla="*/ 97193 h 97193"/>
                <a:gd name="connsiteX4" fmla="*/ 0 w 6122504"/>
                <a:gd name="connsiteY4" fmla="*/ 0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504" h="97193">
                  <a:moveTo>
                    <a:pt x="0" y="0"/>
                  </a:moveTo>
                  <a:lnTo>
                    <a:pt x="6118787" y="89210"/>
                  </a:lnTo>
                  <a:lnTo>
                    <a:pt x="6122504" y="97193"/>
                  </a:lnTo>
                  <a:lnTo>
                    <a:pt x="0" y="97193"/>
                  </a:lnTo>
                  <a:lnTo>
                    <a:pt x="0" y="0"/>
                  </a:lnTo>
                  <a:close/>
                </a:path>
              </a:pathLst>
            </a:cu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aphic 15">
            <a:extLst>
              <a:ext uri="{FF2B5EF4-FFF2-40B4-BE49-F238E27FC236}">
                <a16:creationId xmlns:a16="http://schemas.microsoft.com/office/drawing/2014/main" id="{15A858A2-9DD8-493A-9426-49096708B070}"/>
              </a:ext>
            </a:extLst>
          </p:cNvPr>
          <p:cNvGrpSpPr/>
          <p:nvPr/>
        </p:nvGrpSpPr>
        <p:grpSpPr>
          <a:xfrm>
            <a:off x="381853" y="6298754"/>
            <a:ext cx="2035094" cy="369332"/>
            <a:chOff x="4381500" y="3117850"/>
            <a:chExt cx="3429000" cy="622300"/>
          </a:xfrm>
        </p:grpSpPr>
        <p:sp>
          <p:nvSpPr>
            <p:cNvPr id="17" name="Freeform 55">
              <a:extLst>
                <a:ext uri="{FF2B5EF4-FFF2-40B4-BE49-F238E27FC236}">
                  <a16:creationId xmlns:a16="http://schemas.microsoft.com/office/drawing/2014/main" id="{459A570C-91D0-454A-BFFA-5AC2A1B9EE91}"/>
                </a:ext>
              </a:extLst>
            </p:cNvPr>
            <p:cNvSpPr/>
            <p:nvPr/>
          </p:nvSpPr>
          <p:spPr>
            <a:xfrm>
              <a:off x="4972978" y="3625118"/>
              <a:ext cx="71429" cy="109279"/>
            </a:xfrm>
            <a:custGeom>
              <a:avLst/>
              <a:gdLst>
                <a:gd name="connsiteX0" fmla="*/ 0 w 71429"/>
                <a:gd name="connsiteY0" fmla="*/ 0 h 109279"/>
                <a:gd name="connsiteX1" fmla="*/ 24126 w 71429"/>
                <a:gd name="connsiteY1" fmla="*/ 0 h 109279"/>
                <a:gd name="connsiteX2" fmla="*/ 24126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6" y="0"/>
                  </a:lnTo>
                  <a:lnTo>
                    <a:pt x="24126"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18" name="Freeform 56">
              <a:extLst>
                <a:ext uri="{FF2B5EF4-FFF2-40B4-BE49-F238E27FC236}">
                  <a16:creationId xmlns:a16="http://schemas.microsoft.com/office/drawing/2014/main" id="{2023829D-FA1A-4B61-B9DC-27391F9EE545}"/>
                </a:ext>
              </a:extLst>
            </p:cNvPr>
            <p:cNvSpPr/>
            <p:nvPr/>
          </p:nvSpPr>
          <p:spPr>
            <a:xfrm>
              <a:off x="5124196" y="3624930"/>
              <a:ext cx="106004" cy="109468"/>
            </a:xfrm>
            <a:custGeom>
              <a:avLst/>
              <a:gdLst>
                <a:gd name="connsiteX0" fmla="*/ 68010 w 106004"/>
                <a:gd name="connsiteY0" fmla="*/ 0 h 109468"/>
                <a:gd name="connsiteX1" fmla="*/ 106005 w 106004"/>
                <a:gd name="connsiteY1" fmla="*/ 109468 h 109468"/>
                <a:gd name="connsiteX2" fmla="*/ 82258 w 106004"/>
                <a:gd name="connsiteY2" fmla="*/ 109468 h 109468"/>
                <a:gd name="connsiteX3" fmla="*/ 74279 w 106004"/>
                <a:gd name="connsiteY3" fmla="*/ 85802 h 109468"/>
                <a:gd name="connsiteX4" fmla="*/ 30965 w 106004"/>
                <a:gd name="connsiteY4" fmla="*/ 85802 h 109468"/>
                <a:gd name="connsiteX5" fmla="*/ 22702 w 106004"/>
                <a:gd name="connsiteY5" fmla="*/ 109468 h 109468"/>
                <a:gd name="connsiteX6" fmla="*/ 0 w 106004"/>
                <a:gd name="connsiteY6" fmla="*/ 109468 h 109468"/>
                <a:gd name="connsiteX7" fmla="*/ 39799 w 106004"/>
                <a:gd name="connsiteY7" fmla="*/ 0 h 109468"/>
                <a:gd name="connsiteX8" fmla="*/ 68580 w 106004"/>
                <a:gd name="connsiteY8" fmla="*/ 68170 h 109468"/>
                <a:gd name="connsiteX9" fmla="*/ 53287 w 106004"/>
                <a:gd name="connsiteY9" fmla="*/ 21498 h 109468"/>
                <a:gd name="connsiteX10" fmla="*/ 36950 w 106004"/>
                <a:gd name="connsiteY10" fmla="*/ 68170 h 10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4" h="109468">
                  <a:moveTo>
                    <a:pt x="68010" y="0"/>
                  </a:moveTo>
                  <a:lnTo>
                    <a:pt x="106005" y="109468"/>
                  </a:lnTo>
                  <a:lnTo>
                    <a:pt x="82258" y="109468"/>
                  </a:lnTo>
                  <a:lnTo>
                    <a:pt x="74279" y="85802"/>
                  </a:lnTo>
                  <a:lnTo>
                    <a:pt x="30965" y="85802"/>
                  </a:lnTo>
                  <a:lnTo>
                    <a:pt x="22702" y="109468"/>
                  </a:lnTo>
                  <a:lnTo>
                    <a:pt x="0" y="109468"/>
                  </a:lnTo>
                  <a:lnTo>
                    <a:pt x="39799" y="0"/>
                  </a:lnTo>
                  <a:close/>
                  <a:moveTo>
                    <a:pt x="68580" y="68170"/>
                  </a:moveTo>
                  <a:lnTo>
                    <a:pt x="53287" y="21498"/>
                  </a:lnTo>
                  <a:lnTo>
                    <a:pt x="36950" y="68170"/>
                  </a:lnTo>
                  <a:close/>
                </a:path>
              </a:pathLst>
            </a:custGeom>
            <a:solidFill>
              <a:srgbClr val="8F9090"/>
            </a:solidFill>
            <a:ln w="9499" cap="flat">
              <a:noFill/>
              <a:prstDash val="solid"/>
              <a:miter/>
            </a:ln>
          </p:spPr>
          <p:txBody>
            <a:bodyPr rtlCol="0" anchor="ctr"/>
            <a:lstStyle/>
            <a:p>
              <a:endParaRPr lang="en-US" dirty="0"/>
            </a:p>
          </p:txBody>
        </p:sp>
        <p:sp>
          <p:nvSpPr>
            <p:cNvPr id="19" name="Freeform 57">
              <a:extLst>
                <a:ext uri="{FF2B5EF4-FFF2-40B4-BE49-F238E27FC236}">
                  <a16:creationId xmlns:a16="http://schemas.microsoft.com/office/drawing/2014/main" id="{4E45DF1C-69B2-44CA-8218-EF06CA8C0991}"/>
                </a:ext>
              </a:extLst>
            </p:cNvPr>
            <p:cNvSpPr/>
            <p:nvPr/>
          </p:nvSpPr>
          <p:spPr>
            <a:xfrm>
              <a:off x="5300775" y="3625401"/>
              <a:ext cx="149508" cy="109279"/>
            </a:xfrm>
            <a:custGeom>
              <a:avLst/>
              <a:gdLst>
                <a:gd name="connsiteX0" fmla="*/ 24411 w 149508"/>
                <a:gd name="connsiteY0" fmla="*/ 0 h 109279"/>
                <a:gd name="connsiteX1" fmla="*/ 41509 w 149508"/>
                <a:gd name="connsiteY1" fmla="*/ 81936 h 109279"/>
                <a:gd name="connsiteX2" fmla="*/ 63071 w 149508"/>
                <a:gd name="connsiteY2" fmla="*/ 0 h 109279"/>
                <a:gd name="connsiteX3" fmla="*/ 89762 w 149508"/>
                <a:gd name="connsiteY3" fmla="*/ 0 h 109279"/>
                <a:gd name="connsiteX4" fmla="*/ 109139 w 149508"/>
                <a:gd name="connsiteY4" fmla="*/ 81936 h 109279"/>
                <a:gd name="connsiteX5" fmla="*/ 126902 w 149508"/>
                <a:gd name="connsiteY5" fmla="*/ 0 h 109279"/>
                <a:gd name="connsiteX6" fmla="*/ 149508 w 149508"/>
                <a:gd name="connsiteY6" fmla="*/ 0 h 109279"/>
                <a:gd name="connsiteX7" fmla="*/ 121487 w 149508"/>
                <a:gd name="connsiteY7" fmla="*/ 109280 h 109279"/>
                <a:gd name="connsiteX8" fmla="*/ 95271 w 149508"/>
                <a:gd name="connsiteY8" fmla="*/ 109280 h 109279"/>
                <a:gd name="connsiteX9" fmla="*/ 75229 w 149508"/>
                <a:gd name="connsiteY9" fmla="*/ 25741 h 109279"/>
                <a:gd name="connsiteX10" fmla="*/ 53762 w 149508"/>
                <a:gd name="connsiteY10" fmla="*/ 109280 h 109279"/>
                <a:gd name="connsiteX11" fmla="*/ 26881 w 149508"/>
                <a:gd name="connsiteY11" fmla="*/ 109280 h 109279"/>
                <a:gd name="connsiteX12" fmla="*/ 0 w 149508"/>
                <a:gd name="connsiteY12" fmla="*/ 0 h 109279"/>
                <a:gd name="connsiteX13" fmla="*/ 24411 w 149508"/>
                <a:gd name="connsiteY13"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08" h="109279">
                  <a:moveTo>
                    <a:pt x="24411" y="0"/>
                  </a:moveTo>
                  <a:lnTo>
                    <a:pt x="41509" y="81936"/>
                  </a:lnTo>
                  <a:lnTo>
                    <a:pt x="63071" y="0"/>
                  </a:lnTo>
                  <a:lnTo>
                    <a:pt x="89762" y="0"/>
                  </a:lnTo>
                  <a:lnTo>
                    <a:pt x="109139" y="81936"/>
                  </a:lnTo>
                  <a:lnTo>
                    <a:pt x="126902" y="0"/>
                  </a:lnTo>
                  <a:lnTo>
                    <a:pt x="149508" y="0"/>
                  </a:lnTo>
                  <a:lnTo>
                    <a:pt x="121487" y="109280"/>
                  </a:lnTo>
                  <a:lnTo>
                    <a:pt x="95271" y="109280"/>
                  </a:lnTo>
                  <a:lnTo>
                    <a:pt x="75229" y="25741"/>
                  </a:lnTo>
                  <a:lnTo>
                    <a:pt x="53762" y="109280"/>
                  </a:lnTo>
                  <a:lnTo>
                    <a:pt x="26881" y="109280"/>
                  </a:lnTo>
                  <a:lnTo>
                    <a:pt x="0" y="0"/>
                  </a:lnTo>
                  <a:lnTo>
                    <a:pt x="24411" y="0"/>
                  </a:lnTo>
                  <a:close/>
                </a:path>
              </a:pathLst>
            </a:custGeom>
            <a:solidFill>
              <a:srgbClr val="8F9090"/>
            </a:solidFill>
            <a:ln w="9499" cap="flat">
              <a:noFill/>
              <a:prstDash val="solid"/>
              <a:miter/>
            </a:ln>
          </p:spPr>
          <p:txBody>
            <a:bodyPr rtlCol="0" anchor="ctr"/>
            <a:lstStyle/>
            <a:p>
              <a:endParaRPr lang="en-US" dirty="0"/>
            </a:p>
          </p:txBody>
        </p:sp>
        <p:sp>
          <p:nvSpPr>
            <p:cNvPr id="20" name="Freeform 58">
              <a:extLst>
                <a:ext uri="{FF2B5EF4-FFF2-40B4-BE49-F238E27FC236}">
                  <a16:creationId xmlns:a16="http://schemas.microsoft.com/office/drawing/2014/main" id="{CFE6ECCE-D117-4795-BE93-DBB6ACD364E2}"/>
                </a:ext>
              </a:extLst>
            </p:cNvPr>
            <p:cNvSpPr/>
            <p:nvPr/>
          </p:nvSpPr>
          <p:spPr>
            <a:xfrm>
              <a:off x="5652239" y="3621888"/>
              <a:ext cx="103832" cy="115105"/>
            </a:xfrm>
            <a:custGeom>
              <a:avLst/>
              <a:gdLst>
                <a:gd name="connsiteX0" fmla="*/ 78348 w 103832"/>
                <a:gd name="connsiteY0" fmla="*/ 36702 h 115105"/>
                <a:gd name="connsiteX1" fmla="*/ 75309 w 103832"/>
                <a:gd name="connsiteY1" fmla="*/ 25670 h 115105"/>
                <a:gd name="connsiteX2" fmla="*/ 56881 w 103832"/>
                <a:gd name="connsiteY2" fmla="*/ 17185 h 115105"/>
                <a:gd name="connsiteX3" fmla="*/ 24681 w 103832"/>
                <a:gd name="connsiteY3" fmla="*/ 58860 h 115105"/>
                <a:gd name="connsiteX4" fmla="*/ 34180 w 103832"/>
                <a:gd name="connsiteY4" fmla="*/ 88278 h 115105"/>
                <a:gd name="connsiteX5" fmla="*/ 60111 w 103832"/>
                <a:gd name="connsiteY5" fmla="*/ 97706 h 115105"/>
                <a:gd name="connsiteX6" fmla="*/ 78158 w 103832"/>
                <a:gd name="connsiteY6" fmla="*/ 95538 h 115105"/>
                <a:gd name="connsiteX7" fmla="*/ 78158 w 103832"/>
                <a:gd name="connsiteY7" fmla="*/ 72532 h 115105"/>
                <a:gd name="connsiteX8" fmla="*/ 56787 w 103832"/>
                <a:gd name="connsiteY8" fmla="*/ 72532 h 115105"/>
                <a:gd name="connsiteX9" fmla="*/ 56787 w 103832"/>
                <a:gd name="connsiteY9" fmla="*/ 54334 h 115105"/>
                <a:gd name="connsiteX10" fmla="*/ 101810 w 103832"/>
                <a:gd name="connsiteY10" fmla="*/ 54334 h 115105"/>
                <a:gd name="connsiteX11" fmla="*/ 101810 w 103832"/>
                <a:gd name="connsiteY11" fmla="*/ 109021 h 115105"/>
                <a:gd name="connsiteX12" fmla="*/ 61536 w 103832"/>
                <a:gd name="connsiteY12" fmla="*/ 115056 h 115105"/>
                <a:gd name="connsiteX13" fmla="*/ 14708 w 103832"/>
                <a:gd name="connsiteY13" fmla="*/ 100535 h 115105"/>
                <a:gd name="connsiteX14" fmla="*/ 80 w 103832"/>
                <a:gd name="connsiteY14" fmla="*/ 59614 h 115105"/>
                <a:gd name="connsiteX15" fmla="*/ 57926 w 103832"/>
                <a:gd name="connsiteY15" fmla="*/ 118 h 115105"/>
                <a:gd name="connsiteX16" fmla="*/ 95921 w 103832"/>
                <a:gd name="connsiteY16" fmla="*/ 13884 h 115105"/>
                <a:gd name="connsiteX17" fmla="*/ 103805 w 103832"/>
                <a:gd name="connsiteY17" fmla="*/ 36702 h 1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32" h="115105">
                  <a:moveTo>
                    <a:pt x="78348" y="36702"/>
                  </a:moveTo>
                  <a:cubicBezTo>
                    <a:pt x="78402" y="32814"/>
                    <a:pt x="77348" y="28990"/>
                    <a:pt x="75309" y="25670"/>
                  </a:cubicBezTo>
                  <a:cubicBezTo>
                    <a:pt x="71022" y="19912"/>
                    <a:pt x="64079" y="16714"/>
                    <a:pt x="56881" y="17185"/>
                  </a:cubicBezTo>
                  <a:cubicBezTo>
                    <a:pt x="30000" y="17185"/>
                    <a:pt x="24681" y="41982"/>
                    <a:pt x="24681" y="58860"/>
                  </a:cubicBezTo>
                  <a:cubicBezTo>
                    <a:pt x="24173" y="69482"/>
                    <a:pt x="27546" y="79928"/>
                    <a:pt x="34180" y="88278"/>
                  </a:cubicBezTo>
                  <a:cubicBezTo>
                    <a:pt x="40896" y="95222"/>
                    <a:pt x="50465" y="98702"/>
                    <a:pt x="60111" y="97706"/>
                  </a:cubicBezTo>
                  <a:cubicBezTo>
                    <a:pt x="66208" y="98024"/>
                    <a:pt x="72314" y="97291"/>
                    <a:pt x="78158" y="95538"/>
                  </a:cubicBezTo>
                  <a:lnTo>
                    <a:pt x="78158" y="72532"/>
                  </a:lnTo>
                  <a:lnTo>
                    <a:pt x="56787" y="72532"/>
                  </a:lnTo>
                  <a:lnTo>
                    <a:pt x="56787" y="54334"/>
                  </a:lnTo>
                  <a:lnTo>
                    <a:pt x="101810" y="54334"/>
                  </a:lnTo>
                  <a:lnTo>
                    <a:pt x="101810" y="109021"/>
                  </a:lnTo>
                  <a:cubicBezTo>
                    <a:pt x="88859" y="113416"/>
                    <a:pt x="75217" y="115461"/>
                    <a:pt x="61536" y="115056"/>
                  </a:cubicBezTo>
                  <a:cubicBezTo>
                    <a:pt x="36364" y="115055"/>
                    <a:pt x="23541" y="109021"/>
                    <a:pt x="14708" y="100535"/>
                  </a:cubicBezTo>
                  <a:cubicBezTo>
                    <a:pt x="4542" y="89369"/>
                    <a:pt x="-722" y="74643"/>
                    <a:pt x="80" y="59614"/>
                  </a:cubicBezTo>
                  <a:cubicBezTo>
                    <a:pt x="80" y="20862"/>
                    <a:pt x="24491" y="118"/>
                    <a:pt x="57926" y="118"/>
                  </a:cubicBezTo>
                  <a:cubicBezTo>
                    <a:pt x="71985" y="-850"/>
                    <a:pt x="85796" y="4154"/>
                    <a:pt x="95921" y="13884"/>
                  </a:cubicBezTo>
                  <a:cubicBezTo>
                    <a:pt x="101331" y="20244"/>
                    <a:pt x="104143" y="28385"/>
                    <a:pt x="103805" y="36702"/>
                  </a:cubicBezTo>
                  <a:close/>
                </a:path>
              </a:pathLst>
            </a:custGeom>
            <a:solidFill>
              <a:srgbClr val="8F9090"/>
            </a:solidFill>
            <a:ln w="9499" cap="flat">
              <a:noFill/>
              <a:prstDash val="solid"/>
              <a:miter/>
            </a:ln>
          </p:spPr>
          <p:txBody>
            <a:bodyPr rtlCol="0" anchor="ctr"/>
            <a:lstStyle/>
            <a:p>
              <a:endParaRPr lang="en-US" dirty="0"/>
            </a:p>
          </p:txBody>
        </p:sp>
        <p:sp>
          <p:nvSpPr>
            <p:cNvPr id="21" name="Freeform 59">
              <a:extLst>
                <a:ext uri="{FF2B5EF4-FFF2-40B4-BE49-F238E27FC236}">
                  <a16:creationId xmlns:a16="http://schemas.microsoft.com/office/drawing/2014/main" id="{62A67EFD-DB0C-4A34-86DB-745E58551761}"/>
                </a:ext>
              </a:extLst>
            </p:cNvPr>
            <p:cNvSpPr/>
            <p:nvPr/>
          </p:nvSpPr>
          <p:spPr>
            <a:xfrm>
              <a:off x="5850175" y="3624548"/>
              <a:ext cx="88907" cy="110226"/>
            </a:xfrm>
            <a:custGeom>
              <a:avLst/>
              <a:gdLst>
                <a:gd name="connsiteX0" fmla="*/ 0 w 88907"/>
                <a:gd name="connsiteY0" fmla="*/ 476 h 110226"/>
                <a:gd name="connsiteX1" fmla="*/ 42269 w 88907"/>
                <a:gd name="connsiteY1" fmla="*/ 476 h 110226"/>
                <a:gd name="connsiteX2" fmla="*/ 75704 w 88907"/>
                <a:gd name="connsiteY2" fmla="*/ 7924 h 110226"/>
                <a:gd name="connsiteX3" fmla="*/ 85203 w 88907"/>
                <a:gd name="connsiteY3" fmla="*/ 28951 h 110226"/>
                <a:gd name="connsiteX4" fmla="*/ 62406 w 88907"/>
                <a:gd name="connsiteY4" fmla="*/ 55728 h 110226"/>
                <a:gd name="connsiteX5" fmla="*/ 82258 w 88907"/>
                <a:gd name="connsiteY5" fmla="*/ 80903 h 110226"/>
                <a:gd name="connsiteX6" fmla="*/ 85583 w 88907"/>
                <a:gd name="connsiteY6" fmla="*/ 102118 h 110226"/>
                <a:gd name="connsiteX7" fmla="*/ 88907 w 88907"/>
                <a:gd name="connsiteY7" fmla="*/ 109944 h 110226"/>
                <a:gd name="connsiteX8" fmla="*/ 62406 w 88907"/>
                <a:gd name="connsiteY8" fmla="*/ 109944 h 110226"/>
                <a:gd name="connsiteX9" fmla="*/ 56422 w 88907"/>
                <a:gd name="connsiteY9" fmla="*/ 72229 h 110226"/>
                <a:gd name="connsiteX10" fmla="*/ 44549 w 88907"/>
                <a:gd name="connsiteY10" fmla="*/ 66006 h 110226"/>
                <a:gd name="connsiteX11" fmla="*/ 24412 w 88907"/>
                <a:gd name="connsiteY11" fmla="*/ 66006 h 110226"/>
                <a:gd name="connsiteX12" fmla="*/ 24412 w 88907"/>
                <a:gd name="connsiteY12" fmla="*/ 110227 h 110226"/>
                <a:gd name="connsiteX13" fmla="*/ 285 w 88907"/>
                <a:gd name="connsiteY13" fmla="*/ 110227 h 110226"/>
                <a:gd name="connsiteX14" fmla="*/ 23367 w 88907"/>
                <a:gd name="connsiteY14" fmla="*/ 48280 h 110226"/>
                <a:gd name="connsiteX15" fmla="*/ 42364 w 88907"/>
                <a:gd name="connsiteY15" fmla="*/ 48280 h 110226"/>
                <a:gd name="connsiteX16" fmla="*/ 54427 w 88907"/>
                <a:gd name="connsiteY16" fmla="*/ 45262 h 110226"/>
                <a:gd name="connsiteX17" fmla="*/ 60506 w 88907"/>
                <a:gd name="connsiteY17" fmla="*/ 32533 h 110226"/>
                <a:gd name="connsiteX18" fmla="*/ 54712 w 88907"/>
                <a:gd name="connsiteY18" fmla="*/ 20276 h 110226"/>
                <a:gd name="connsiteX19" fmla="*/ 39134 w 88907"/>
                <a:gd name="connsiteY19" fmla="*/ 17730 h 110226"/>
                <a:gd name="connsiteX20" fmla="*/ 23272 w 88907"/>
                <a:gd name="connsiteY20" fmla="*/ 17730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07" h="110226">
                  <a:moveTo>
                    <a:pt x="0" y="476"/>
                  </a:moveTo>
                  <a:lnTo>
                    <a:pt x="42269" y="476"/>
                  </a:lnTo>
                  <a:cubicBezTo>
                    <a:pt x="53956" y="-1168"/>
                    <a:pt x="65845" y="1481"/>
                    <a:pt x="75704" y="7924"/>
                  </a:cubicBezTo>
                  <a:cubicBezTo>
                    <a:pt x="81794" y="13233"/>
                    <a:pt x="85260" y="20906"/>
                    <a:pt x="85203" y="28951"/>
                  </a:cubicBezTo>
                  <a:cubicBezTo>
                    <a:pt x="85127" y="42174"/>
                    <a:pt x="75528" y="53449"/>
                    <a:pt x="62406" y="55728"/>
                  </a:cubicBezTo>
                  <a:cubicBezTo>
                    <a:pt x="79029" y="57237"/>
                    <a:pt x="80263" y="66666"/>
                    <a:pt x="82258" y="80903"/>
                  </a:cubicBezTo>
                  <a:cubicBezTo>
                    <a:pt x="83006" y="88026"/>
                    <a:pt x="84116" y="95106"/>
                    <a:pt x="85583" y="102118"/>
                  </a:cubicBezTo>
                  <a:cubicBezTo>
                    <a:pt x="86099" y="104937"/>
                    <a:pt x="87234" y="107609"/>
                    <a:pt x="88907" y="109944"/>
                  </a:cubicBezTo>
                  <a:lnTo>
                    <a:pt x="62406" y="109944"/>
                  </a:lnTo>
                  <a:cubicBezTo>
                    <a:pt x="61361" y="103909"/>
                    <a:pt x="57942" y="76189"/>
                    <a:pt x="56422" y="72229"/>
                  </a:cubicBezTo>
                  <a:cubicBezTo>
                    <a:pt x="54237" y="66006"/>
                    <a:pt x="48443" y="66006"/>
                    <a:pt x="44549" y="66006"/>
                  </a:cubicBezTo>
                  <a:lnTo>
                    <a:pt x="24412" y="66006"/>
                  </a:lnTo>
                  <a:lnTo>
                    <a:pt x="24412" y="110227"/>
                  </a:lnTo>
                  <a:lnTo>
                    <a:pt x="285" y="110227"/>
                  </a:lnTo>
                  <a:close/>
                  <a:moveTo>
                    <a:pt x="23367" y="48280"/>
                  </a:moveTo>
                  <a:lnTo>
                    <a:pt x="42364" y="48280"/>
                  </a:lnTo>
                  <a:cubicBezTo>
                    <a:pt x="46612" y="48646"/>
                    <a:pt x="50861" y="47584"/>
                    <a:pt x="54427" y="45262"/>
                  </a:cubicBezTo>
                  <a:cubicBezTo>
                    <a:pt x="58434" y="42266"/>
                    <a:pt x="60706" y="37509"/>
                    <a:pt x="60506" y="32533"/>
                  </a:cubicBezTo>
                  <a:cubicBezTo>
                    <a:pt x="60872" y="27722"/>
                    <a:pt x="58674" y="23071"/>
                    <a:pt x="54712" y="20276"/>
                  </a:cubicBezTo>
                  <a:cubicBezTo>
                    <a:pt x="49908" y="17853"/>
                    <a:pt x="44467" y="16964"/>
                    <a:pt x="39134" y="17730"/>
                  </a:cubicBezTo>
                  <a:lnTo>
                    <a:pt x="23272" y="17730"/>
                  </a:lnTo>
                  <a:close/>
                </a:path>
              </a:pathLst>
            </a:custGeom>
            <a:solidFill>
              <a:srgbClr val="8F9090"/>
            </a:solidFill>
            <a:ln w="9499" cap="flat">
              <a:noFill/>
              <a:prstDash val="solid"/>
              <a:miter/>
            </a:ln>
          </p:spPr>
          <p:txBody>
            <a:bodyPr rtlCol="0" anchor="ctr"/>
            <a:lstStyle/>
            <a:p>
              <a:endParaRPr lang="en-US" dirty="0"/>
            </a:p>
          </p:txBody>
        </p:sp>
        <p:sp>
          <p:nvSpPr>
            <p:cNvPr id="22" name="Freeform 60">
              <a:extLst>
                <a:ext uri="{FF2B5EF4-FFF2-40B4-BE49-F238E27FC236}">
                  <a16:creationId xmlns:a16="http://schemas.microsoft.com/office/drawing/2014/main" id="{7BA2E16B-A889-49C9-8FAD-50B7826681A8}"/>
                </a:ext>
              </a:extLst>
            </p:cNvPr>
            <p:cNvSpPr/>
            <p:nvPr/>
          </p:nvSpPr>
          <p:spPr>
            <a:xfrm>
              <a:off x="6023835" y="3622478"/>
              <a:ext cx="105818" cy="114590"/>
            </a:xfrm>
            <a:custGeom>
              <a:avLst/>
              <a:gdLst>
                <a:gd name="connsiteX0" fmla="*/ 52977 w 105818"/>
                <a:gd name="connsiteY0" fmla="*/ 188 h 114590"/>
                <a:gd name="connsiteX1" fmla="*/ 91731 w 105818"/>
                <a:gd name="connsiteY1" fmla="*/ 14992 h 114590"/>
                <a:gd name="connsiteX2" fmla="*/ 105789 w 105818"/>
                <a:gd name="connsiteY2" fmla="*/ 56195 h 114590"/>
                <a:gd name="connsiteX3" fmla="*/ 91921 w 105818"/>
                <a:gd name="connsiteY3" fmla="*/ 99002 h 114590"/>
                <a:gd name="connsiteX4" fmla="*/ 52692 w 105818"/>
                <a:gd name="connsiteY4" fmla="*/ 114560 h 114590"/>
                <a:gd name="connsiteX5" fmla="*/ 13653 w 105818"/>
                <a:gd name="connsiteY5" fmla="*/ 99568 h 114590"/>
                <a:gd name="connsiteX6" fmla="*/ 70 w 105818"/>
                <a:gd name="connsiteY6" fmla="*/ 58647 h 114590"/>
                <a:gd name="connsiteX7" fmla="*/ 52977 w 105818"/>
                <a:gd name="connsiteY7" fmla="*/ 0 h 114590"/>
                <a:gd name="connsiteX8" fmla="*/ 33030 w 105818"/>
                <a:gd name="connsiteY8" fmla="*/ 88442 h 114590"/>
                <a:gd name="connsiteX9" fmla="*/ 52977 w 105818"/>
                <a:gd name="connsiteY9" fmla="*/ 97211 h 114590"/>
                <a:gd name="connsiteX10" fmla="*/ 73589 w 105818"/>
                <a:gd name="connsiteY10" fmla="*/ 87028 h 114590"/>
                <a:gd name="connsiteX11" fmla="*/ 81093 w 105818"/>
                <a:gd name="connsiteY11" fmla="*/ 55724 h 114590"/>
                <a:gd name="connsiteX12" fmla="*/ 78339 w 105818"/>
                <a:gd name="connsiteY12" fmla="*/ 36207 h 114590"/>
                <a:gd name="connsiteX13" fmla="*/ 53167 w 105818"/>
                <a:gd name="connsiteY13" fmla="*/ 16783 h 114590"/>
                <a:gd name="connsiteX14" fmla="*/ 32840 w 105818"/>
                <a:gd name="connsiteY14" fmla="*/ 26212 h 114590"/>
                <a:gd name="connsiteX15" fmla="*/ 32840 w 105818"/>
                <a:gd name="connsiteY15" fmla="*/ 88631 h 1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818" h="114590">
                  <a:moveTo>
                    <a:pt x="52977" y="188"/>
                  </a:moveTo>
                  <a:cubicBezTo>
                    <a:pt x="67424" y="-544"/>
                    <a:pt x="81506" y="4835"/>
                    <a:pt x="91731" y="14992"/>
                  </a:cubicBezTo>
                  <a:cubicBezTo>
                    <a:pt x="101199" y="26633"/>
                    <a:pt x="106182" y="41239"/>
                    <a:pt x="105789" y="56195"/>
                  </a:cubicBezTo>
                  <a:cubicBezTo>
                    <a:pt x="106246" y="71620"/>
                    <a:pt x="101350" y="86733"/>
                    <a:pt x="91921" y="99002"/>
                  </a:cubicBezTo>
                  <a:cubicBezTo>
                    <a:pt x="81621" y="109419"/>
                    <a:pt x="67388" y="115064"/>
                    <a:pt x="52692" y="114560"/>
                  </a:cubicBezTo>
                  <a:cubicBezTo>
                    <a:pt x="38166" y="115047"/>
                    <a:pt x="24067" y="109632"/>
                    <a:pt x="13653" y="99568"/>
                  </a:cubicBezTo>
                  <a:cubicBezTo>
                    <a:pt x="4191" y="88060"/>
                    <a:pt x="-648" y="73484"/>
                    <a:pt x="70" y="58647"/>
                  </a:cubicBezTo>
                  <a:cubicBezTo>
                    <a:pt x="70" y="29606"/>
                    <a:pt x="13368" y="0"/>
                    <a:pt x="52977" y="0"/>
                  </a:cubicBezTo>
                  <a:moveTo>
                    <a:pt x="33030" y="88442"/>
                  </a:moveTo>
                  <a:cubicBezTo>
                    <a:pt x="37724" y="94567"/>
                    <a:pt x="45253" y="97877"/>
                    <a:pt x="52977" y="97211"/>
                  </a:cubicBezTo>
                  <a:cubicBezTo>
                    <a:pt x="61213" y="97846"/>
                    <a:pt x="69134" y="93933"/>
                    <a:pt x="73589" y="87028"/>
                  </a:cubicBezTo>
                  <a:cubicBezTo>
                    <a:pt x="79311" y="77622"/>
                    <a:pt x="81934" y="66680"/>
                    <a:pt x="81093" y="55724"/>
                  </a:cubicBezTo>
                  <a:cubicBezTo>
                    <a:pt x="81208" y="49116"/>
                    <a:pt x="80278" y="42530"/>
                    <a:pt x="78339" y="36207"/>
                  </a:cubicBezTo>
                  <a:cubicBezTo>
                    <a:pt x="75577" y="24672"/>
                    <a:pt x="65109" y="16595"/>
                    <a:pt x="53167" y="16783"/>
                  </a:cubicBezTo>
                  <a:cubicBezTo>
                    <a:pt x="45274" y="16574"/>
                    <a:pt x="37743" y="20068"/>
                    <a:pt x="32840" y="26212"/>
                  </a:cubicBezTo>
                  <a:cubicBezTo>
                    <a:pt x="21949" y="45614"/>
                    <a:pt x="21949" y="69229"/>
                    <a:pt x="32840" y="88631"/>
                  </a:cubicBezTo>
                </a:path>
              </a:pathLst>
            </a:custGeom>
            <a:solidFill>
              <a:srgbClr val="8F9090"/>
            </a:solidFill>
            <a:ln w="9499" cap="flat">
              <a:noFill/>
              <a:prstDash val="solid"/>
              <a:miter/>
            </a:ln>
          </p:spPr>
          <p:txBody>
            <a:bodyPr rtlCol="0" anchor="ctr"/>
            <a:lstStyle/>
            <a:p>
              <a:endParaRPr lang="en-US" dirty="0"/>
            </a:p>
          </p:txBody>
        </p:sp>
        <p:sp>
          <p:nvSpPr>
            <p:cNvPr id="23" name="Freeform 61">
              <a:extLst>
                <a:ext uri="{FF2B5EF4-FFF2-40B4-BE49-F238E27FC236}">
                  <a16:creationId xmlns:a16="http://schemas.microsoft.com/office/drawing/2014/main" id="{FC96A1E0-1C1F-49CA-9F66-8952667839B3}"/>
                </a:ext>
              </a:extLst>
            </p:cNvPr>
            <p:cNvSpPr/>
            <p:nvPr/>
          </p:nvSpPr>
          <p:spPr>
            <a:xfrm>
              <a:off x="6223155" y="3625212"/>
              <a:ext cx="95682" cy="111259"/>
            </a:xfrm>
            <a:custGeom>
              <a:avLst/>
              <a:gdLst>
                <a:gd name="connsiteX0" fmla="*/ 23873 w 95682"/>
                <a:gd name="connsiteY0" fmla="*/ 94 h 111259"/>
                <a:gd name="connsiteX1" fmla="*/ 23873 w 95682"/>
                <a:gd name="connsiteY1" fmla="*/ 66756 h 111259"/>
                <a:gd name="connsiteX2" fmla="*/ 47809 w 95682"/>
                <a:gd name="connsiteY2" fmla="*/ 93722 h 111259"/>
                <a:gd name="connsiteX3" fmla="*/ 69181 w 95682"/>
                <a:gd name="connsiteY3" fmla="*/ 84293 h 111259"/>
                <a:gd name="connsiteX4" fmla="*/ 72696 w 95682"/>
                <a:gd name="connsiteY4" fmla="*/ 65436 h 111259"/>
                <a:gd name="connsiteX5" fmla="*/ 72696 w 95682"/>
                <a:gd name="connsiteY5" fmla="*/ 0 h 111259"/>
                <a:gd name="connsiteX6" fmla="*/ 95682 w 95682"/>
                <a:gd name="connsiteY6" fmla="*/ 0 h 111259"/>
                <a:gd name="connsiteX7" fmla="*/ 95682 w 95682"/>
                <a:gd name="connsiteY7" fmla="*/ 68265 h 111259"/>
                <a:gd name="connsiteX8" fmla="*/ 47334 w 95682"/>
                <a:gd name="connsiteY8" fmla="*/ 111260 h 111259"/>
                <a:gd name="connsiteX9" fmla="*/ 5825 w 95682"/>
                <a:gd name="connsiteY9" fmla="*/ 92402 h 111259"/>
                <a:gd name="connsiteX10" fmla="*/ 221 w 95682"/>
                <a:gd name="connsiteY10" fmla="*/ 65436 h 111259"/>
                <a:gd name="connsiteX11" fmla="*/ 221 w 95682"/>
                <a:gd name="connsiteY11" fmla="*/ 0 h 11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82" h="111259">
                  <a:moveTo>
                    <a:pt x="23873" y="94"/>
                  </a:moveTo>
                  <a:lnTo>
                    <a:pt x="23873" y="66756"/>
                  </a:lnTo>
                  <a:cubicBezTo>
                    <a:pt x="23873" y="78730"/>
                    <a:pt x="24823" y="93722"/>
                    <a:pt x="47809" y="93722"/>
                  </a:cubicBezTo>
                  <a:cubicBezTo>
                    <a:pt x="56082" y="94374"/>
                    <a:pt x="64125" y="90826"/>
                    <a:pt x="69181" y="84293"/>
                  </a:cubicBezTo>
                  <a:cubicBezTo>
                    <a:pt x="72336" y="78536"/>
                    <a:pt x="73567" y="71932"/>
                    <a:pt x="72696" y="65436"/>
                  </a:cubicBezTo>
                  <a:lnTo>
                    <a:pt x="72696" y="0"/>
                  </a:lnTo>
                  <a:lnTo>
                    <a:pt x="95682" y="0"/>
                  </a:lnTo>
                  <a:lnTo>
                    <a:pt x="95682" y="68265"/>
                  </a:lnTo>
                  <a:cubicBezTo>
                    <a:pt x="95682" y="100794"/>
                    <a:pt x="69561" y="111260"/>
                    <a:pt x="47334" y="111260"/>
                  </a:cubicBezTo>
                  <a:cubicBezTo>
                    <a:pt x="36316" y="111260"/>
                    <a:pt x="16179" y="108808"/>
                    <a:pt x="5825" y="92402"/>
                  </a:cubicBezTo>
                  <a:cubicBezTo>
                    <a:pt x="1257" y="84181"/>
                    <a:pt x="-697" y="74780"/>
                    <a:pt x="221" y="65436"/>
                  </a:cubicBezTo>
                  <a:lnTo>
                    <a:pt x="221" y="0"/>
                  </a:lnTo>
                  <a:close/>
                </a:path>
              </a:pathLst>
            </a:custGeom>
            <a:solidFill>
              <a:srgbClr val="8F9090"/>
            </a:solidFill>
            <a:ln w="9499" cap="flat">
              <a:noFill/>
              <a:prstDash val="solid"/>
              <a:miter/>
            </a:ln>
          </p:spPr>
          <p:txBody>
            <a:bodyPr rtlCol="0" anchor="ctr"/>
            <a:lstStyle/>
            <a:p>
              <a:endParaRPr lang="en-US" dirty="0"/>
            </a:p>
          </p:txBody>
        </p:sp>
        <p:sp>
          <p:nvSpPr>
            <p:cNvPr id="24" name="Freeform 62">
              <a:extLst>
                <a:ext uri="{FF2B5EF4-FFF2-40B4-BE49-F238E27FC236}">
                  <a16:creationId xmlns:a16="http://schemas.microsoft.com/office/drawing/2014/main" id="{987B580D-7A3F-40E5-ADF5-D61504CADE85}"/>
                </a:ext>
              </a:extLst>
            </p:cNvPr>
            <p:cNvSpPr/>
            <p:nvPr/>
          </p:nvSpPr>
          <p:spPr>
            <a:xfrm>
              <a:off x="6416958" y="3625307"/>
              <a:ext cx="79068" cy="109185"/>
            </a:xfrm>
            <a:custGeom>
              <a:avLst/>
              <a:gdLst>
                <a:gd name="connsiteX0" fmla="*/ 285 w 79068"/>
                <a:gd name="connsiteY0" fmla="*/ 0 h 109185"/>
                <a:gd name="connsiteX1" fmla="*/ 34290 w 79068"/>
                <a:gd name="connsiteY1" fmla="*/ 0 h 109185"/>
                <a:gd name="connsiteX2" fmla="*/ 72284 w 79068"/>
                <a:gd name="connsiteY2" fmla="*/ 11975 h 109185"/>
                <a:gd name="connsiteX3" fmla="*/ 79029 w 79068"/>
                <a:gd name="connsiteY3" fmla="*/ 32435 h 109185"/>
                <a:gd name="connsiteX4" fmla="*/ 64971 w 79068"/>
                <a:gd name="connsiteY4" fmla="*/ 61476 h 109185"/>
                <a:gd name="connsiteX5" fmla="*/ 39989 w 79068"/>
                <a:gd name="connsiteY5" fmla="*/ 66662 h 109185"/>
                <a:gd name="connsiteX6" fmla="*/ 23936 w 79068"/>
                <a:gd name="connsiteY6" fmla="*/ 66662 h 109185"/>
                <a:gd name="connsiteX7" fmla="*/ 23936 w 79068"/>
                <a:gd name="connsiteY7" fmla="*/ 109186 h 109185"/>
                <a:gd name="connsiteX8" fmla="*/ 0 w 79068"/>
                <a:gd name="connsiteY8" fmla="*/ 109186 h 109185"/>
                <a:gd name="connsiteX9" fmla="*/ 23651 w 79068"/>
                <a:gd name="connsiteY9" fmla="*/ 49218 h 109185"/>
                <a:gd name="connsiteX10" fmla="*/ 33150 w 79068"/>
                <a:gd name="connsiteY10" fmla="*/ 49218 h 109185"/>
                <a:gd name="connsiteX11" fmla="*/ 54997 w 79068"/>
                <a:gd name="connsiteY11" fmla="*/ 32529 h 109185"/>
                <a:gd name="connsiteX12" fmla="*/ 36000 w 79068"/>
                <a:gd name="connsiteY12" fmla="*/ 17726 h 109185"/>
                <a:gd name="connsiteX13" fmla="*/ 24126 w 79068"/>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68" h="109185">
                  <a:moveTo>
                    <a:pt x="285" y="0"/>
                  </a:moveTo>
                  <a:lnTo>
                    <a:pt x="34290" y="0"/>
                  </a:lnTo>
                  <a:cubicBezTo>
                    <a:pt x="50153" y="0"/>
                    <a:pt x="63451" y="1037"/>
                    <a:pt x="72284" y="11975"/>
                  </a:cubicBezTo>
                  <a:cubicBezTo>
                    <a:pt x="76913" y="17781"/>
                    <a:pt x="79305" y="25036"/>
                    <a:pt x="79029" y="32435"/>
                  </a:cubicBezTo>
                  <a:cubicBezTo>
                    <a:pt x="79582" y="43851"/>
                    <a:pt x="74295" y="54772"/>
                    <a:pt x="64971" y="61476"/>
                  </a:cubicBezTo>
                  <a:cubicBezTo>
                    <a:pt x="57276" y="65435"/>
                    <a:pt x="48637" y="67228"/>
                    <a:pt x="39989" y="66662"/>
                  </a:cubicBezTo>
                  <a:lnTo>
                    <a:pt x="23936" y="66662"/>
                  </a:lnTo>
                  <a:lnTo>
                    <a:pt x="23936" y="109186"/>
                  </a:lnTo>
                  <a:lnTo>
                    <a:pt x="0" y="109186"/>
                  </a:lnTo>
                  <a:close/>
                  <a:moveTo>
                    <a:pt x="23651" y="49218"/>
                  </a:moveTo>
                  <a:lnTo>
                    <a:pt x="33150" y="49218"/>
                  </a:lnTo>
                  <a:cubicBezTo>
                    <a:pt x="40749" y="49218"/>
                    <a:pt x="54997" y="49218"/>
                    <a:pt x="54997" y="32529"/>
                  </a:cubicBezTo>
                  <a:cubicBezTo>
                    <a:pt x="54997" y="17726"/>
                    <a:pt x="42364" y="17726"/>
                    <a:pt x="36000" y="17726"/>
                  </a:cubicBezTo>
                  <a:lnTo>
                    <a:pt x="24126" y="17726"/>
                  </a:lnTo>
                  <a:close/>
                </a:path>
              </a:pathLst>
            </a:custGeom>
            <a:solidFill>
              <a:srgbClr val="8F9090"/>
            </a:solidFill>
            <a:ln w="9499" cap="flat">
              <a:noFill/>
              <a:prstDash val="solid"/>
              <a:miter/>
            </a:ln>
          </p:spPr>
          <p:txBody>
            <a:bodyPr rtlCol="0" anchor="ctr"/>
            <a:lstStyle/>
            <a:p>
              <a:endParaRPr lang="en-US" dirty="0"/>
            </a:p>
          </p:txBody>
        </p:sp>
        <p:sp>
          <p:nvSpPr>
            <p:cNvPr id="25" name="Freeform 63">
              <a:extLst>
                <a:ext uri="{FF2B5EF4-FFF2-40B4-BE49-F238E27FC236}">
                  <a16:creationId xmlns:a16="http://schemas.microsoft.com/office/drawing/2014/main" id="{5BEC19AC-299D-4384-BCDA-D4EC23D0D4E6}"/>
                </a:ext>
              </a:extLst>
            </p:cNvPr>
            <p:cNvSpPr/>
            <p:nvPr/>
          </p:nvSpPr>
          <p:spPr>
            <a:xfrm>
              <a:off x="6705431" y="3625307"/>
              <a:ext cx="78783" cy="109185"/>
            </a:xfrm>
            <a:custGeom>
              <a:avLst/>
              <a:gdLst>
                <a:gd name="connsiteX0" fmla="*/ 0 w 78783"/>
                <a:gd name="connsiteY0" fmla="*/ 0 h 109185"/>
                <a:gd name="connsiteX1" fmla="*/ 34005 w 78783"/>
                <a:gd name="connsiteY1" fmla="*/ 0 h 109185"/>
                <a:gd name="connsiteX2" fmla="*/ 72000 w 78783"/>
                <a:gd name="connsiteY2" fmla="*/ 11975 h 109185"/>
                <a:gd name="connsiteX3" fmla="*/ 78744 w 78783"/>
                <a:gd name="connsiteY3" fmla="*/ 32435 h 109185"/>
                <a:gd name="connsiteX4" fmla="*/ 64686 w 78783"/>
                <a:gd name="connsiteY4" fmla="*/ 61476 h 109185"/>
                <a:gd name="connsiteX5" fmla="*/ 39704 w 78783"/>
                <a:gd name="connsiteY5" fmla="*/ 66662 h 109185"/>
                <a:gd name="connsiteX6" fmla="*/ 24031 w 78783"/>
                <a:gd name="connsiteY6" fmla="*/ 66662 h 109185"/>
                <a:gd name="connsiteX7" fmla="*/ 24031 w 78783"/>
                <a:gd name="connsiteY7" fmla="*/ 109186 h 109185"/>
                <a:gd name="connsiteX8" fmla="*/ 95 w 78783"/>
                <a:gd name="connsiteY8" fmla="*/ 109186 h 109185"/>
                <a:gd name="connsiteX9" fmla="*/ 23367 w 78783"/>
                <a:gd name="connsiteY9" fmla="*/ 49218 h 109185"/>
                <a:gd name="connsiteX10" fmla="*/ 32865 w 78783"/>
                <a:gd name="connsiteY10" fmla="*/ 49218 h 109185"/>
                <a:gd name="connsiteX11" fmla="*/ 54712 w 78783"/>
                <a:gd name="connsiteY11" fmla="*/ 32529 h 109185"/>
                <a:gd name="connsiteX12" fmla="*/ 35715 w 78783"/>
                <a:gd name="connsiteY12" fmla="*/ 17726 h 109185"/>
                <a:gd name="connsiteX13" fmla="*/ 23841 w 78783"/>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83" h="109185">
                  <a:moveTo>
                    <a:pt x="0" y="0"/>
                  </a:moveTo>
                  <a:lnTo>
                    <a:pt x="34005" y="0"/>
                  </a:lnTo>
                  <a:cubicBezTo>
                    <a:pt x="49868" y="0"/>
                    <a:pt x="63166" y="1037"/>
                    <a:pt x="72000" y="11975"/>
                  </a:cubicBezTo>
                  <a:cubicBezTo>
                    <a:pt x="76629" y="17781"/>
                    <a:pt x="79020" y="25036"/>
                    <a:pt x="78744" y="32435"/>
                  </a:cubicBezTo>
                  <a:cubicBezTo>
                    <a:pt x="79297" y="43851"/>
                    <a:pt x="74010" y="54772"/>
                    <a:pt x="64686" y="61476"/>
                  </a:cubicBezTo>
                  <a:cubicBezTo>
                    <a:pt x="56991" y="65435"/>
                    <a:pt x="48352" y="67228"/>
                    <a:pt x="39704" y="66662"/>
                  </a:cubicBezTo>
                  <a:lnTo>
                    <a:pt x="24031" y="66662"/>
                  </a:lnTo>
                  <a:lnTo>
                    <a:pt x="24031" y="109186"/>
                  </a:lnTo>
                  <a:lnTo>
                    <a:pt x="95" y="109186"/>
                  </a:lnTo>
                  <a:close/>
                  <a:moveTo>
                    <a:pt x="23367" y="49218"/>
                  </a:moveTo>
                  <a:lnTo>
                    <a:pt x="32865" y="49218"/>
                  </a:lnTo>
                  <a:cubicBezTo>
                    <a:pt x="40464" y="49218"/>
                    <a:pt x="54712" y="49218"/>
                    <a:pt x="54712" y="32529"/>
                  </a:cubicBezTo>
                  <a:cubicBezTo>
                    <a:pt x="54712" y="17726"/>
                    <a:pt x="42079" y="17726"/>
                    <a:pt x="35715" y="17726"/>
                  </a:cubicBezTo>
                  <a:lnTo>
                    <a:pt x="23841" y="17726"/>
                  </a:lnTo>
                  <a:close/>
                </a:path>
              </a:pathLst>
            </a:custGeom>
            <a:solidFill>
              <a:srgbClr val="8F9090"/>
            </a:solidFill>
            <a:ln w="9499" cap="flat">
              <a:noFill/>
              <a:prstDash val="solid"/>
              <a:miter/>
            </a:ln>
          </p:spPr>
          <p:txBody>
            <a:bodyPr rtlCol="0" anchor="ctr"/>
            <a:lstStyle/>
            <a:p>
              <a:endParaRPr lang="en-US" dirty="0"/>
            </a:p>
          </p:txBody>
        </p:sp>
        <p:sp>
          <p:nvSpPr>
            <p:cNvPr id="26" name="Freeform 75">
              <a:extLst>
                <a:ext uri="{FF2B5EF4-FFF2-40B4-BE49-F238E27FC236}">
                  <a16:creationId xmlns:a16="http://schemas.microsoft.com/office/drawing/2014/main" id="{E2412573-7678-4E88-BEC6-99E224C32320}"/>
                </a:ext>
              </a:extLst>
            </p:cNvPr>
            <p:cNvSpPr/>
            <p:nvPr/>
          </p:nvSpPr>
          <p:spPr>
            <a:xfrm>
              <a:off x="6875456"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29 w 71429"/>
                <a:gd name="connsiteY3" fmla="*/ 90705 h 109279"/>
                <a:gd name="connsiteX4" fmla="*/ 71429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29" y="90705"/>
                  </a:lnTo>
                  <a:lnTo>
                    <a:pt x="71429"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7" name="Freeform 76">
              <a:extLst>
                <a:ext uri="{FF2B5EF4-FFF2-40B4-BE49-F238E27FC236}">
                  <a16:creationId xmlns:a16="http://schemas.microsoft.com/office/drawing/2014/main" id="{93039452-DDB7-4A6D-92B1-78C2456CAE91}"/>
                </a:ext>
              </a:extLst>
            </p:cNvPr>
            <p:cNvSpPr/>
            <p:nvPr/>
          </p:nvSpPr>
          <p:spPr>
            <a:xfrm>
              <a:off x="7036552"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8" name="Freeform 77">
              <a:extLst>
                <a:ext uri="{FF2B5EF4-FFF2-40B4-BE49-F238E27FC236}">
                  <a16:creationId xmlns:a16="http://schemas.microsoft.com/office/drawing/2014/main" id="{3DD06A84-98A2-4B2C-AC2C-C17FD2FB0585}"/>
                </a:ext>
              </a:extLst>
            </p:cNvPr>
            <p:cNvSpPr/>
            <p:nvPr/>
          </p:nvSpPr>
          <p:spPr>
            <a:xfrm>
              <a:off x="7192709" y="3624835"/>
              <a:ext cx="92049" cy="112715"/>
            </a:xfrm>
            <a:custGeom>
              <a:avLst/>
              <a:gdLst>
                <a:gd name="connsiteX0" fmla="*/ 67060 w 92049"/>
                <a:gd name="connsiteY0" fmla="*/ 35829 h 112715"/>
                <a:gd name="connsiteX1" fmla="*/ 49203 w 92049"/>
                <a:gd name="connsiteY1" fmla="*/ 16972 h 112715"/>
                <a:gd name="connsiteX2" fmla="*/ 24316 w 92049"/>
                <a:gd name="connsiteY2" fmla="*/ 57704 h 112715"/>
                <a:gd name="connsiteX3" fmla="*/ 47303 w 92049"/>
                <a:gd name="connsiteY3" fmla="*/ 95419 h 112715"/>
                <a:gd name="connsiteX4" fmla="*/ 67229 w 92049"/>
                <a:gd name="connsiteY4" fmla="*/ 77531 h 112715"/>
                <a:gd name="connsiteX5" fmla="*/ 67156 w 92049"/>
                <a:gd name="connsiteY5" fmla="*/ 74676 h 112715"/>
                <a:gd name="connsiteX6" fmla="*/ 92042 w 92049"/>
                <a:gd name="connsiteY6" fmla="*/ 74676 h 112715"/>
                <a:gd name="connsiteX7" fmla="*/ 82543 w 92049"/>
                <a:gd name="connsiteY7" fmla="*/ 100417 h 112715"/>
                <a:gd name="connsiteX8" fmla="*/ 50343 w 92049"/>
                <a:gd name="connsiteY8" fmla="*/ 112674 h 112715"/>
                <a:gd name="connsiteX9" fmla="*/ 0 w 92049"/>
                <a:gd name="connsiteY9" fmla="*/ 57704 h 112715"/>
                <a:gd name="connsiteX10" fmla="*/ 50533 w 92049"/>
                <a:gd name="connsiteY10" fmla="*/ 0 h 112715"/>
                <a:gd name="connsiteX11" fmla="*/ 91567 w 92049"/>
                <a:gd name="connsiteY11" fmla="*/ 36301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49" h="112715">
                  <a:moveTo>
                    <a:pt x="67060" y="35829"/>
                  </a:moveTo>
                  <a:cubicBezTo>
                    <a:pt x="67060" y="32058"/>
                    <a:pt x="65256" y="16972"/>
                    <a:pt x="49203" y="16972"/>
                  </a:cubicBezTo>
                  <a:cubicBezTo>
                    <a:pt x="31631" y="16972"/>
                    <a:pt x="24316" y="35169"/>
                    <a:pt x="24316" y="57704"/>
                  </a:cubicBezTo>
                  <a:cubicBezTo>
                    <a:pt x="24316" y="64210"/>
                    <a:pt x="24316" y="95419"/>
                    <a:pt x="47303" y="95419"/>
                  </a:cubicBezTo>
                  <a:cubicBezTo>
                    <a:pt x="57782" y="95942"/>
                    <a:pt x="66703" y="87932"/>
                    <a:pt x="67229" y="77531"/>
                  </a:cubicBezTo>
                  <a:cubicBezTo>
                    <a:pt x="67277" y="76579"/>
                    <a:pt x="67253" y="75624"/>
                    <a:pt x="67156" y="74676"/>
                  </a:cubicBezTo>
                  <a:lnTo>
                    <a:pt x="92042" y="74676"/>
                  </a:lnTo>
                  <a:cubicBezTo>
                    <a:pt x="92240" y="84135"/>
                    <a:pt x="88850" y="93323"/>
                    <a:pt x="82543" y="100417"/>
                  </a:cubicBezTo>
                  <a:cubicBezTo>
                    <a:pt x="73988" y="108761"/>
                    <a:pt x="62325" y="113200"/>
                    <a:pt x="50343" y="112674"/>
                  </a:cubicBezTo>
                  <a:cubicBezTo>
                    <a:pt x="12348" y="112674"/>
                    <a:pt x="0" y="84387"/>
                    <a:pt x="0" y="57704"/>
                  </a:cubicBezTo>
                  <a:cubicBezTo>
                    <a:pt x="0" y="23006"/>
                    <a:pt x="19567" y="0"/>
                    <a:pt x="50533" y="0"/>
                  </a:cubicBezTo>
                  <a:cubicBezTo>
                    <a:pt x="74659" y="0"/>
                    <a:pt x="91567" y="14520"/>
                    <a:pt x="91567" y="36301"/>
                  </a:cubicBezTo>
                  <a:close/>
                </a:path>
              </a:pathLst>
            </a:custGeom>
            <a:solidFill>
              <a:srgbClr val="8F9090"/>
            </a:solidFill>
            <a:ln w="9499" cap="flat">
              <a:noFill/>
              <a:prstDash val="solid"/>
              <a:miter/>
            </a:ln>
          </p:spPr>
          <p:txBody>
            <a:bodyPr rtlCol="0" anchor="ctr"/>
            <a:lstStyle/>
            <a:p>
              <a:endParaRPr lang="en-US" dirty="0"/>
            </a:p>
          </p:txBody>
        </p:sp>
        <p:sp>
          <p:nvSpPr>
            <p:cNvPr id="29" name="Freeform 78">
              <a:extLst>
                <a:ext uri="{FF2B5EF4-FFF2-40B4-BE49-F238E27FC236}">
                  <a16:creationId xmlns:a16="http://schemas.microsoft.com/office/drawing/2014/main" id="{CF1A44B2-EBDF-4563-8605-7130B9430E2B}"/>
                </a:ext>
              </a:extLst>
            </p:cNvPr>
            <p:cNvSpPr/>
            <p:nvPr/>
          </p:nvSpPr>
          <p:spPr>
            <a:xfrm>
              <a:off x="4381499" y="3117944"/>
              <a:ext cx="240504" cy="271643"/>
            </a:xfrm>
            <a:custGeom>
              <a:avLst/>
              <a:gdLst>
                <a:gd name="connsiteX0" fmla="*/ 100780 w 240504"/>
                <a:gd name="connsiteY0" fmla="*/ 24703 h 271643"/>
                <a:gd name="connsiteX1" fmla="*/ 47778 w 240504"/>
                <a:gd name="connsiteY1" fmla="*/ 26118 h 271643"/>
                <a:gd name="connsiteX2" fmla="*/ 13203 w 240504"/>
                <a:gd name="connsiteY2" fmla="*/ 36395 h 271643"/>
                <a:gd name="connsiteX3" fmla="*/ 7124 w 240504"/>
                <a:gd name="connsiteY3" fmla="*/ 48747 h 271643"/>
                <a:gd name="connsiteX4" fmla="*/ 3230 w 240504"/>
                <a:gd name="connsiteY4" fmla="*/ 52990 h 271643"/>
                <a:gd name="connsiteX5" fmla="*/ 0 w 240504"/>
                <a:gd name="connsiteY5" fmla="*/ 47332 h 271643"/>
                <a:gd name="connsiteX6" fmla="*/ 7504 w 240504"/>
                <a:gd name="connsiteY6" fmla="*/ 6694 h 271643"/>
                <a:gd name="connsiteX7" fmla="*/ 11778 w 240504"/>
                <a:gd name="connsiteY7" fmla="*/ 0 h 271643"/>
                <a:gd name="connsiteX8" fmla="*/ 27071 w 240504"/>
                <a:gd name="connsiteY8" fmla="*/ 4243 h 271643"/>
                <a:gd name="connsiteX9" fmla="*/ 62691 w 240504"/>
                <a:gd name="connsiteY9" fmla="*/ 6035 h 271643"/>
                <a:gd name="connsiteX10" fmla="*/ 203650 w 240504"/>
                <a:gd name="connsiteY10" fmla="*/ 6035 h 271643"/>
                <a:gd name="connsiteX11" fmla="*/ 228157 w 240504"/>
                <a:gd name="connsiteY11" fmla="*/ 4149 h 271643"/>
                <a:gd name="connsiteX12" fmla="*/ 237655 w 240504"/>
                <a:gd name="connsiteY12" fmla="*/ 2357 h 271643"/>
                <a:gd name="connsiteX13" fmla="*/ 240505 w 240504"/>
                <a:gd name="connsiteY13" fmla="*/ 9806 h 271643"/>
                <a:gd name="connsiteX14" fmla="*/ 239460 w 240504"/>
                <a:gd name="connsiteY14" fmla="*/ 50821 h 271643"/>
                <a:gd name="connsiteX15" fmla="*/ 236231 w 240504"/>
                <a:gd name="connsiteY15" fmla="*/ 56478 h 271643"/>
                <a:gd name="connsiteX16" fmla="*/ 232336 w 240504"/>
                <a:gd name="connsiteY16" fmla="*/ 49407 h 271643"/>
                <a:gd name="connsiteX17" fmla="*/ 232336 w 240504"/>
                <a:gd name="connsiteY17" fmla="*/ 45541 h 271643"/>
                <a:gd name="connsiteX18" fmla="*/ 190352 w 240504"/>
                <a:gd name="connsiteY18" fmla="*/ 25741 h 271643"/>
                <a:gd name="connsiteX19" fmla="*/ 145519 w 240504"/>
                <a:gd name="connsiteY19" fmla="*/ 24703 h 271643"/>
                <a:gd name="connsiteX20" fmla="*/ 145519 w 240504"/>
                <a:gd name="connsiteY20" fmla="*/ 169530 h 271643"/>
                <a:gd name="connsiteX21" fmla="*/ 147324 w 240504"/>
                <a:gd name="connsiteY21" fmla="*/ 244960 h 271643"/>
                <a:gd name="connsiteX22" fmla="*/ 161192 w 240504"/>
                <a:gd name="connsiteY22" fmla="*/ 263818 h 271643"/>
                <a:gd name="connsiteX23" fmla="*/ 179334 w 240504"/>
                <a:gd name="connsiteY23" fmla="*/ 265232 h 271643"/>
                <a:gd name="connsiteX24" fmla="*/ 185033 w 240504"/>
                <a:gd name="connsiteY24" fmla="*/ 268060 h 271643"/>
                <a:gd name="connsiteX25" fmla="*/ 178289 w 240504"/>
                <a:gd name="connsiteY25" fmla="*/ 271643 h 271643"/>
                <a:gd name="connsiteX26" fmla="*/ 122437 w 240504"/>
                <a:gd name="connsiteY26" fmla="*/ 270606 h 271643"/>
                <a:gd name="connsiteX27" fmla="*/ 77604 w 240504"/>
                <a:gd name="connsiteY27" fmla="*/ 271643 h 271643"/>
                <a:gd name="connsiteX28" fmla="*/ 70480 w 240504"/>
                <a:gd name="connsiteY28" fmla="*/ 268155 h 271643"/>
                <a:gd name="connsiteX29" fmla="*/ 76179 w 240504"/>
                <a:gd name="connsiteY29" fmla="*/ 265326 h 271643"/>
                <a:gd name="connsiteX30" fmla="*/ 89002 w 240504"/>
                <a:gd name="connsiteY30" fmla="*/ 263912 h 271643"/>
                <a:gd name="connsiteX31" fmla="*/ 99356 w 240504"/>
                <a:gd name="connsiteY31" fmla="*/ 244488 h 271643"/>
                <a:gd name="connsiteX32" fmla="*/ 101160 w 240504"/>
                <a:gd name="connsiteY32" fmla="*/ 169058 h 27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504" h="271643">
                  <a:moveTo>
                    <a:pt x="100780" y="24703"/>
                  </a:moveTo>
                  <a:lnTo>
                    <a:pt x="47778" y="26118"/>
                  </a:lnTo>
                  <a:cubicBezTo>
                    <a:pt x="27166" y="26872"/>
                    <a:pt x="18617" y="28569"/>
                    <a:pt x="13203" y="36395"/>
                  </a:cubicBezTo>
                  <a:cubicBezTo>
                    <a:pt x="10505" y="40152"/>
                    <a:pt x="8451" y="44325"/>
                    <a:pt x="7124" y="48747"/>
                  </a:cubicBezTo>
                  <a:cubicBezTo>
                    <a:pt x="6459" y="51575"/>
                    <a:pt x="5319" y="52990"/>
                    <a:pt x="3230" y="52990"/>
                  </a:cubicBezTo>
                  <a:cubicBezTo>
                    <a:pt x="1140" y="52990"/>
                    <a:pt x="0" y="51198"/>
                    <a:pt x="0" y="47332"/>
                  </a:cubicBezTo>
                  <a:cubicBezTo>
                    <a:pt x="0" y="41675"/>
                    <a:pt x="6744" y="9617"/>
                    <a:pt x="7504" y="6694"/>
                  </a:cubicBezTo>
                  <a:cubicBezTo>
                    <a:pt x="8549" y="2074"/>
                    <a:pt x="9594" y="0"/>
                    <a:pt x="11778" y="0"/>
                  </a:cubicBezTo>
                  <a:cubicBezTo>
                    <a:pt x="16727" y="1897"/>
                    <a:pt x="21848" y="3318"/>
                    <a:pt x="27071" y="4243"/>
                  </a:cubicBezTo>
                  <a:cubicBezTo>
                    <a:pt x="37425" y="5280"/>
                    <a:pt x="50913" y="6035"/>
                    <a:pt x="62691" y="6035"/>
                  </a:cubicBezTo>
                  <a:lnTo>
                    <a:pt x="203650" y="6035"/>
                  </a:lnTo>
                  <a:cubicBezTo>
                    <a:pt x="211854" y="5991"/>
                    <a:pt x="220044" y="5360"/>
                    <a:pt x="228157" y="4149"/>
                  </a:cubicBezTo>
                  <a:cubicBezTo>
                    <a:pt x="231287" y="3375"/>
                    <a:pt x="234458" y="2777"/>
                    <a:pt x="237655" y="2357"/>
                  </a:cubicBezTo>
                  <a:cubicBezTo>
                    <a:pt x="240125" y="2357"/>
                    <a:pt x="240505" y="4526"/>
                    <a:pt x="240505" y="9806"/>
                  </a:cubicBezTo>
                  <a:cubicBezTo>
                    <a:pt x="240505" y="17255"/>
                    <a:pt x="239460" y="41581"/>
                    <a:pt x="239460" y="50821"/>
                  </a:cubicBezTo>
                  <a:cubicBezTo>
                    <a:pt x="239460" y="54404"/>
                    <a:pt x="238415" y="56478"/>
                    <a:pt x="236231" y="56478"/>
                  </a:cubicBezTo>
                  <a:cubicBezTo>
                    <a:pt x="234046" y="56478"/>
                    <a:pt x="232716" y="54687"/>
                    <a:pt x="232336" y="49407"/>
                  </a:cubicBezTo>
                  <a:lnTo>
                    <a:pt x="232336" y="45541"/>
                  </a:lnTo>
                  <a:cubicBezTo>
                    <a:pt x="231576" y="36112"/>
                    <a:pt x="221983" y="26684"/>
                    <a:pt x="190352" y="25741"/>
                  </a:cubicBezTo>
                  <a:lnTo>
                    <a:pt x="145519" y="24703"/>
                  </a:lnTo>
                  <a:lnTo>
                    <a:pt x="145519" y="169530"/>
                  </a:lnTo>
                  <a:cubicBezTo>
                    <a:pt x="145519" y="202059"/>
                    <a:pt x="145519" y="229968"/>
                    <a:pt x="147324" y="244960"/>
                  </a:cubicBezTo>
                  <a:cubicBezTo>
                    <a:pt x="148368" y="254389"/>
                    <a:pt x="150553" y="262592"/>
                    <a:pt x="161192" y="263818"/>
                  </a:cubicBezTo>
                  <a:cubicBezTo>
                    <a:pt x="167205" y="264653"/>
                    <a:pt x="173263" y="265126"/>
                    <a:pt x="179334" y="265232"/>
                  </a:cubicBezTo>
                  <a:cubicBezTo>
                    <a:pt x="183228" y="265232"/>
                    <a:pt x="185033" y="266269"/>
                    <a:pt x="185033" y="268060"/>
                  </a:cubicBezTo>
                  <a:cubicBezTo>
                    <a:pt x="185033" y="269852"/>
                    <a:pt x="182183" y="271643"/>
                    <a:pt x="178289" y="271643"/>
                  </a:cubicBezTo>
                  <a:cubicBezTo>
                    <a:pt x="154827" y="271643"/>
                    <a:pt x="132411" y="270606"/>
                    <a:pt x="122437" y="270606"/>
                  </a:cubicBezTo>
                  <a:cubicBezTo>
                    <a:pt x="114268" y="270606"/>
                    <a:pt x="91852" y="271643"/>
                    <a:pt x="77604" y="271643"/>
                  </a:cubicBezTo>
                  <a:cubicBezTo>
                    <a:pt x="72949" y="271643"/>
                    <a:pt x="70480" y="270606"/>
                    <a:pt x="70480" y="268155"/>
                  </a:cubicBezTo>
                  <a:cubicBezTo>
                    <a:pt x="70480" y="265703"/>
                    <a:pt x="71905" y="265326"/>
                    <a:pt x="76179" y="265326"/>
                  </a:cubicBezTo>
                  <a:cubicBezTo>
                    <a:pt x="80493" y="265329"/>
                    <a:pt x="84794" y="264855"/>
                    <a:pt x="89002" y="263912"/>
                  </a:cubicBezTo>
                  <a:cubicBezTo>
                    <a:pt x="96126" y="262497"/>
                    <a:pt x="98501" y="254483"/>
                    <a:pt x="99356" y="244488"/>
                  </a:cubicBezTo>
                  <a:cubicBezTo>
                    <a:pt x="101160" y="229685"/>
                    <a:pt x="101160" y="201776"/>
                    <a:pt x="101160" y="169058"/>
                  </a:cubicBezTo>
                  <a:close/>
                </a:path>
              </a:pathLst>
            </a:custGeom>
            <a:solidFill>
              <a:srgbClr val="004876"/>
            </a:solidFill>
            <a:ln w="9499" cap="flat">
              <a:noFill/>
              <a:prstDash val="solid"/>
              <a:miter/>
            </a:ln>
          </p:spPr>
          <p:txBody>
            <a:bodyPr rtlCol="0" anchor="ctr"/>
            <a:lstStyle/>
            <a:p>
              <a:endParaRPr lang="en-US" dirty="0"/>
            </a:p>
          </p:txBody>
        </p:sp>
        <p:sp>
          <p:nvSpPr>
            <p:cNvPr id="30" name="Freeform 79">
              <a:extLst>
                <a:ext uri="{FF2B5EF4-FFF2-40B4-BE49-F238E27FC236}">
                  <a16:creationId xmlns:a16="http://schemas.microsoft.com/office/drawing/2014/main" id="{A185EC76-940A-4B98-8306-BB19C07F72E6}"/>
                </a:ext>
              </a:extLst>
            </p:cNvPr>
            <p:cNvSpPr/>
            <p:nvPr/>
          </p:nvSpPr>
          <p:spPr>
            <a:xfrm>
              <a:off x="4791175" y="3160751"/>
              <a:ext cx="165655" cy="230533"/>
            </a:xfrm>
            <a:custGeom>
              <a:avLst/>
              <a:gdLst>
                <a:gd name="connsiteX0" fmla="*/ 31725 w 165655"/>
                <a:gd name="connsiteY0" fmla="*/ 88913 h 230533"/>
                <a:gd name="connsiteX1" fmla="*/ 31725 w 165655"/>
                <a:gd name="connsiteY1" fmla="*/ 25363 h 230533"/>
                <a:gd name="connsiteX2" fmla="*/ 18237 w 165655"/>
                <a:gd name="connsiteY2" fmla="*/ 9052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899 w 165655"/>
                <a:gd name="connsiteY18" fmla="*/ 22723 h 230533"/>
                <a:gd name="connsiteX19" fmla="*/ 73899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4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6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2 h 230533"/>
                <a:gd name="connsiteX38" fmla="*/ 162806 w 165655"/>
                <a:gd name="connsiteY38" fmla="*/ 182541 h 230533"/>
                <a:gd name="connsiteX39" fmla="*/ 165656 w 165655"/>
                <a:gd name="connsiteY39" fmla="*/ 189613 h 230533"/>
                <a:gd name="connsiteX40" fmla="*/ 161381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725" y="88913"/>
                  </a:moveTo>
                  <a:cubicBezTo>
                    <a:pt x="31725" y="43372"/>
                    <a:pt x="31725" y="34886"/>
                    <a:pt x="31725" y="25363"/>
                  </a:cubicBezTo>
                  <a:cubicBezTo>
                    <a:pt x="31725" y="15840"/>
                    <a:pt x="28211" y="11974"/>
                    <a:pt x="18237" y="9052"/>
                  </a:cubicBezTo>
                  <a:cubicBezTo>
                    <a:pt x="13966" y="8389"/>
                    <a:pt x="9633" y="819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6"/>
                    <a:pt x="154289" y="353"/>
                    <a:pt x="155967" y="0"/>
                  </a:cubicBezTo>
                  <a:cubicBezTo>
                    <a:pt x="157772" y="0"/>
                    <a:pt x="158152" y="1414"/>
                    <a:pt x="158152" y="2829"/>
                  </a:cubicBezTo>
                  <a:cubicBezTo>
                    <a:pt x="156849" y="9234"/>
                    <a:pt x="156024"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899" y="20932"/>
                    <a:pt x="73899" y="22723"/>
                  </a:cubicBezTo>
                  <a:lnTo>
                    <a:pt x="73899" y="96928"/>
                  </a:lnTo>
                  <a:cubicBezTo>
                    <a:pt x="73899" y="98719"/>
                    <a:pt x="73899" y="100134"/>
                    <a:pt x="76084" y="100134"/>
                  </a:cubicBezTo>
                  <a:cubicBezTo>
                    <a:pt x="83208" y="100134"/>
                    <a:pt x="123577" y="100134"/>
                    <a:pt x="130891" y="99474"/>
                  </a:cubicBezTo>
                  <a:cubicBezTo>
                    <a:pt x="138205" y="98814"/>
                    <a:pt x="142954" y="98059"/>
                    <a:pt x="145804" y="94854"/>
                  </a:cubicBezTo>
                  <a:cubicBezTo>
                    <a:pt x="148653" y="91648"/>
                    <a:pt x="149413" y="90988"/>
                    <a:pt x="150743" y="90988"/>
                  </a:cubicBezTo>
                  <a:cubicBezTo>
                    <a:pt x="152073" y="90988"/>
                    <a:pt x="153213" y="92402"/>
                    <a:pt x="153213" y="94194"/>
                  </a:cubicBezTo>
                  <a:cubicBezTo>
                    <a:pt x="153213" y="95985"/>
                    <a:pt x="152453" y="100888"/>
                    <a:pt x="150743" y="116068"/>
                  </a:cubicBezTo>
                  <a:cubicBezTo>
                    <a:pt x="149983"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6"/>
                    <a:pt x="75609" y="116446"/>
                  </a:cubicBezTo>
                  <a:cubicBezTo>
                    <a:pt x="74184" y="116446"/>
                    <a:pt x="73804" y="117860"/>
                    <a:pt x="73804" y="119651"/>
                  </a:cubicBezTo>
                  <a:lnTo>
                    <a:pt x="73804" y="143695"/>
                  </a:lnTo>
                  <a:cubicBezTo>
                    <a:pt x="73804" y="153972"/>
                    <a:pt x="73804" y="179430"/>
                    <a:pt x="73804" y="188199"/>
                  </a:cubicBezTo>
                  <a:cubicBezTo>
                    <a:pt x="74564" y="208659"/>
                    <a:pt x="84158" y="213279"/>
                    <a:pt x="116168" y="213279"/>
                  </a:cubicBezTo>
                  <a:cubicBezTo>
                    <a:pt x="126168" y="213739"/>
                    <a:pt x="136171" y="212430"/>
                    <a:pt x="145709" y="209413"/>
                  </a:cubicBezTo>
                  <a:cubicBezTo>
                    <a:pt x="153498" y="205925"/>
                    <a:pt x="157107" y="199985"/>
                    <a:pt x="159197" y="187162"/>
                  </a:cubicBezTo>
                  <a:cubicBezTo>
                    <a:pt x="159862" y="183955"/>
                    <a:pt x="160622" y="182541"/>
                    <a:pt x="162806" y="182541"/>
                  </a:cubicBezTo>
                  <a:cubicBezTo>
                    <a:pt x="164991" y="182541"/>
                    <a:pt x="165656" y="186407"/>
                    <a:pt x="165656" y="189613"/>
                  </a:cubicBezTo>
                  <a:cubicBezTo>
                    <a:pt x="165150" y="200774"/>
                    <a:pt x="163721" y="211874"/>
                    <a:pt x="161381"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69"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31" name="Freeform 80">
              <a:extLst>
                <a:ext uri="{FF2B5EF4-FFF2-40B4-BE49-F238E27FC236}">
                  <a16:creationId xmlns:a16="http://schemas.microsoft.com/office/drawing/2014/main" id="{E3B4111C-7ED2-4F27-9D62-DA6E5C3EB7F0}"/>
                </a:ext>
              </a:extLst>
            </p:cNvPr>
            <p:cNvSpPr/>
            <p:nvPr/>
          </p:nvSpPr>
          <p:spPr>
            <a:xfrm>
              <a:off x="5126381" y="3157450"/>
              <a:ext cx="266246" cy="236379"/>
            </a:xfrm>
            <a:custGeom>
              <a:avLst/>
              <a:gdLst>
                <a:gd name="connsiteX0" fmla="*/ 56327 w 266246"/>
                <a:gd name="connsiteY0" fmla="*/ 191499 h 236379"/>
                <a:gd name="connsiteX1" fmla="*/ 66965 w 266246"/>
                <a:gd name="connsiteY1" fmla="*/ 224028 h 236379"/>
                <a:gd name="connsiteX2" fmla="*/ 83303 w 266246"/>
                <a:gd name="connsiteY2" fmla="*/ 226197 h 236379"/>
                <a:gd name="connsiteX3" fmla="*/ 88622 w 266246"/>
                <a:gd name="connsiteY3" fmla="*/ 229402 h 236379"/>
                <a:gd name="connsiteX4" fmla="*/ 81498 w 266246"/>
                <a:gd name="connsiteY4" fmla="*/ 232608 h 236379"/>
                <a:gd name="connsiteX5" fmla="*/ 40939 w 266246"/>
                <a:gd name="connsiteY5" fmla="*/ 231571 h 236379"/>
                <a:gd name="connsiteX6" fmla="*/ 7124 w 266246"/>
                <a:gd name="connsiteY6" fmla="*/ 232608 h 236379"/>
                <a:gd name="connsiteX7" fmla="*/ 0 w 266246"/>
                <a:gd name="connsiteY7" fmla="*/ 229402 h 236379"/>
                <a:gd name="connsiteX8" fmla="*/ 4939 w 266246"/>
                <a:gd name="connsiteY8" fmla="*/ 226197 h 236379"/>
                <a:gd name="connsiteX9" fmla="*/ 19187 w 266246"/>
                <a:gd name="connsiteY9" fmla="*/ 224782 h 236379"/>
                <a:gd name="connsiteX10" fmla="*/ 28686 w 266246"/>
                <a:gd name="connsiteY10" fmla="*/ 188387 h 236379"/>
                <a:gd name="connsiteX11" fmla="*/ 31535 w 266246"/>
                <a:gd name="connsiteY11" fmla="*/ 10277 h 236379"/>
                <a:gd name="connsiteX12" fmla="*/ 36855 w 266246"/>
                <a:gd name="connsiteY12" fmla="*/ 0 h 236379"/>
                <a:gd name="connsiteX13" fmla="*/ 50343 w 266246"/>
                <a:gd name="connsiteY13" fmla="*/ 9429 h 236379"/>
                <a:gd name="connsiteX14" fmla="*/ 146754 w 266246"/>
                <a:gd name="connsiteY14" fmla="*/ 105225 h 236379"/>
                <a:gd name="connsiteX15" fmla="*/ 214384 w 266246"/>
                <a:gd name="connsiteY15" fmla="*/ 172735 h 236379"/>
                <a:gd name="connsiteX16" fmla="*/ 216283 w 266246"/>
                <a:gd name="connsiteY16" fmla="*/ 172735 h 236379"/>
                <a:gd name="connsiteX17" fmla="*/ 213054 w 266246"/>
                <a:gd name="connsiteY17" fmla="*/ 39224 h 236379"/>
                <a:gd name="connsiteX18" fmla="*/ 202416 w 266246"/>
                <a:gd name="connsiteY18" fmla="*/ 12729 h 236379"/>
                <a:gd name="connsiteX19" fmla="*/ 185888 w 266246"/>
                <a:gd name="connsiteY19" fmla="*/ 11786 h 236379"/>
                <a:gd name="connsiteX20" fmla="*/ 180854 w 266246"/>
                <a:gd name="connsiteY20" fmla="*/ 8580 h 236379"/>
                <a:gd name="connsiteX21" fmla="*/ 188642 w 266246"/>
                <a:gd name="connsiteY21" fmla="*/ 5751 h 236379"/>
                <a:gd name="connsiteX22" fmla="*/ 228537 w 266246"/>
                <a:gd name="connsiteY22" fmla="*/ 6506 h 236379"/>
                <a:gd name="connsiteX23" fmla="*/ 259122 w 266246"/>
                <a:gd name="connsiteY23" fmla="*/ 5751 h 236379"/>
                <a:gd name="connsiteX24" fmla="*/ 266246 w 266246"/>
                <a:gd name="connsiteY24" fmla="*/ 8580 h 236379"/>
                <a:gd name="connsiteX25" fmla="*/ 260927 w 266246"/>
                <a:gd name="connsiteY25" fmla="*/ 11786 h 236379"/>
                <a:gd name="connsiteX26" fmla="*/ 251428 w 266246"/>
                <a:gd name="connsiteY26" fmla="*/ 12823 h 236379"/>
                <a:gd name="connsiteX27" fmla="*/ 240030 w 266246"/>
                <a:gd name="connsiteY27" fmla="*/ 37527 h 236379"/>
                <a:gd name="connsiteX28" fmla="*/ 236515 w 266246"/>
                <a:gd name="connsiteY28" fmla="*/ 226951 h 236379"/>
                <a:gd name="connsiteX29" fmla="*/ 231576 w 266246"/>
                <a:gd name="connsiteY29" fmla="*/ 236380 h 236379"/>
                <a:gd name="connsiteX30" fmla="*/ 218753 w 266246"/>
                <a:gd name="connsiteY30" fmla="*/ 230062 h 236379"/>
                <a:gd name="connsiteX31" fmla="*/ 127281 w 266246"/>
                <a:gd name="connsiteY31" fmla="*/ 143506 h 236379"/>
                <a:gd name="connsiteX32" fmla="*/ 53952 w 266246"/>
                <a:gd name="connsiteY32" fmla="*/ 69302 h 236379"/>
                <a:gd name="connsiteX33" fmla="*/ 52907 w 266246"/>
                <a:gd name="connsiteY33" fmla="*/ 69302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46" h="236379">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3" y="232608"/>
                    <a:pt x="81498" y="232608"/>
                  </a:cubicBezTo>
                  <a:cubicBezTo>
                    <a:pt x="61171" y="232608"/>
                    <a:pt x="46638" y="231571"/>
                    <a:pt x="40939" y="231571"/>
                  </a:cubicBezTo>
                  <a:cubicBezTo>
                    <a:pt x="38089" y="231571"/>
                    <a:pt x="23177" y="232608"/>
                    <a:pt x="7124" y="232608"/>
                  </a:cubicBezTo>
                  <a:cubicBezTo>
                    <a:pt x="2850" y="232608"/>
                    <a:pt x="0" y="232608"/>
                    <a:pt x="0" y="229402"/>
                  </a:cubicBezTo>
                  <a:cubicBezTo>
                    <a:pt x="0" y="226197"/>
                    <a:pt x="2090"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6283" y="172735"/>
                  </a:lnTo>
                  <a:lnTo>
                    <a:pt x="213054" y="39224"/>
                  </a:lnTo>
                  <a:cubicBezTo>
                    <a:pt x="213054" y="20838"/>
                    <a:pt x="209824" y="15557"/>
                    <a:pt x="202416" y="12729"/>
                  </a:cubicBezTo>
                  <a:cubicBezTo>
                    <a:pt x="196991" y="11553"/>
                    <a:pt x="191413" y="11234"/>
                    <a:pt x="185888" y="11786"/>
                  </a:cubicBezTo>
                  <a:cubicBezTo>
                    <a:pt x="181993" y="11786"/>
                    <a:pt x="180854" y="10372"/>
                    <a:pt x="180854" y="8580"/>
                  </a:cubicBezTo>
                  <a:cubicBezTo>
                    <a:pt x="180854" y="6789"/>
                    <a:pt x="184083" y="5751"/>
                    <a:pt x="188642" y="5751"/>
                  </a:cubicBezTo>
                  <a:cubicBezTo>
                    <a:pt x="204980" y="5751"/>
                    <a:pt x="221793" y="6506"/>
                    <a:pt x="228537" y="6506"/>
                  </a:cubicBezTo>
                  <a:cubicBezTo>
                    <a:pt x="232051" y="6506"/>
                    <a:pt x="243829" y="5751"/>
                    <a:pt x="259122" y="5751"/>
                  </a:cubicBezTo>
                  <a:cubicBezTo>
                    <a:pt x="263397" y="5751"/>
                    <a:pt x="266246" y="5751"/>
                    <a:pt x="266246" y="8580"/>
                  </a:cubicBezTo>
                  <a:cubicBezTo>
                    <a:pt x="266246" y="11409"/>
                    <a:pt x="264441" y="11786"/>
                    <a:pt x="260927" y="11786"/>
                  </a:cubicBezTo>
                  <a:cubicBezTo>
                    <a:pt x="257726" y="11655"/>
                    <a:pt x="254524" y="12005"/>
                    <a:pt x="251428" y="12823"/>
                  </a:cubicBezTo>
                  <a:cubicBezTo>
                    <a:pt x="242880" y="15275"/>
                    <a:pt x="240410" y="20649"/>
                    <a:pt x="240030" y="37527"/>
                  </a:cubicBezTo>
                  <a:lnTo>
                    <a:pt x="236515" y="226951"/>
                  </a:lnTo>
                  <a:cubicBezTo>
                    <a:pt x="236515" y="233645"/>
                    <a:pt x="234046" y="236380"/>
                    <a:pt x="231576" y="236380"/>
                  </a:cubicBezTo>
                  <a:cubicBezTo>
                    <a:pt x="226636" y="236014"/>
                    <a:pt x="222034" y="233748"/>
                    <a:pt x="218753" y="230062"/>
                  </a:cubicBezTo>
                  <a:cubicBezTo>
                    <a:pt x="199186" y="212053"/>
                    <a:pt x="160052" y="174904"/>
                    <a:pt x="127281" y="143506"/>
                  </a:cubicBezTo>
                  <a:cubicBezTo>
                    <a:pt x="93086" y="110977"/>
                    <a:pt x="60031" y="74582"/>
                    <a:pt x="53952" y="69302"/>
                  </a:cubicBezTo>
                  <a:lnTo>
                    <a:pt x="52907" y="69302"/>
                  </a:lnTo>
                  <a:close/>
                </a:path>
              </a:pathLst>
            </a:custGeom>
            <a:solidFill>
              <a:srgbClr val="004876"/>
            </a:solidFill>
            <a:ln w="9499" cap="flat">
              <a:noFill/>
              <a:prstDash val="solid"/>
              <a:miter/>
            </a:ln>
          </p:spPr>
          <p:txBody>
            <a:bodyPr rtlCol="0" anchor="ctr"/>
            <a:lstStyle/>
            <a:p>
              <a:endParaRPr lang="en-US" dirty="0"/>
            </a:p>
          </p:txBody>
        </p:sp>
        <p:sp>
          <p:nvSpPr>
            <p:cNvPr id="32" name="Freeform 81">
              <a:extLst>
                <a:ext uri="{FF2B5EF4-FFF2-40B4-BE49-F238E27FC236}">
                  <a16:creationId xmlns:a16="http://schemas.microsoft.com/office/drawing/2014/main" id="{BAADF5D9-38AD-4C7C-851C-D47425C2A37E}"/>
                </a:ext>
              </a:extLst>
            </p:cNvPr>
            <p:cNvSpPr/>
            <p:nvPr/>
          </p:nvSpPr>
          <p:spPr>
            <a:xfrm>
              <a:off x="5573576" y="3160279"/>
              <a:ext cx="165655" cy="230533"/>
            </a:xfrm>
            <a:custGeom>
              <a:avLst/>
              <a:gdLst>
                <a:gd name="connsiteX0" fmla="*/ 31250 w 165655"/>
                <a:gd name="connsiteY0" fmla="*/ 89385 h 230533"/>
                <a:gd name="connsiteX1" fmla="*/ 31250 w 165655"/>
                <a:gd name="connsiteY1" fmla="*/ 25835 h 230533"/>
                <a:gd name="connsiteX2" fmla="*/ 17762 w 165655"/>
                <a:gd name="connsiteY2" fmla="*/ 9523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994 w 165655"/>
                <a:gd name="connsiteY18" fmla="*/ 22723 h 230533"/>
                <a:gd name="connsiteX19" fmla="*/ 73994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3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5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1 h 230533"/>
                <a:gd name="connsiteX38" fmla="*/ 162806 w 165655"/>
                <a:gd name="connsiteY38" fmla="*/ 182541 h 230533"/>
                <a:gd name="connsiteX39" fmla="*/ 165656 w 165655"/>
                <a:gd name="connsiteY39" fmla="*/ 189613 h 230533"/>
                <a:gd name="connsiteX40" fmla="*/ 161382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250" y="89385"/>
                  </a:moveTo>
                  <a:cubicBezTo>
                    <a:pt x="31250" y="43844"/>
                    <a:pt x="31250" y="35358"/>
                    <a:pt x="31250" y="25835"/>
                  </a:cubicBezTo>
                  <a:cubicBezTo>
                    <a:pt x="31250" y="16312"/>
                    <a:pt x="27736" y="12446"/>
                    <a:pt x="17762" y="9523"/>
                  </a:cubicBezTo>
                  <a:cubicBezTo>
                    <a:pt x="13664" y="8737"/>
                    <a:pt x="9492" y="838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7"/>
                    <a:pt x="154289" y="354"/>
                    <a:pt x="155967" y="0"/>
                  </a:cubicBezTo>
                  <a:cubicBezTo>
                    <a:pt x="157772" y="0"/>
                    <a:pt x="158152" y="1414"/>
                    <a:pt x="158152" y="2829"/>
                  </a:cubicBezTo>
                  <a:cubicBezTo>
                    <a:pt x="156846" y="9233"/>
                    <a:pt x="156020"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994" y="20932"/>
                    <a:pt x="73994" y="22723"/>
                  </a:cubicBezTo>
                  <a:lnTo>
                    <a:pt x="73994" y="96928"/>
                  </a:lnTo>
                  <a:cubicBezTo>
                    <a:pt x="73994" y="98719"/>
                    <a:pt x="73994" y="100134"/>
                    <a:pt x="76084" y="100134"/>
                  </a:cubicBezTo>
                  <a:cubicBezTo>
                    <a:pt x="83208" y="100134"/>
                    <a:pt x="123577" y="100134"/>
                    <a:pt x="130891" y="99474"/>
                  </a:cubicBezTo>
                  <a:cubicBezTo>
                    <a:pt x="138205" y="98814"/>
                    <a:pt x="142954" y="98059"/>
                    <a:pt x="145804" y="94853"/>
                  </a:cubicBezTo>
                  <a:cubicBezTo>
                    <a:pt x="148653" y="91648"/>
                    <a:pt x="149413" y="90988"/>
                    <a:pt x="150743" y="90988"/>
                  </a:cubicBezTo>
                  <a:cubicBezTo>
                    <a:pt x="152073" y="90988"/>
                    <a:pt x="153213" y="92402"/>
                    <a:pt x="153213" y="94194"/>
                  </a:cubicBezTo>
                  <a:cubicBezTo>
                    <a:pt x="153213" y="95985"/>
                    <a:pt x="152453" y="100888"/>
                    <a:pt x="150743" y="116068"/>
                  </a:cubicBezTo>
                  <a:cubicBezTo>
                    <a:pt x="150078"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5"/>
                    <a:pt x="75609" y="116445"/>
                  </a:cubicBezTo>
                  <a:cubicBezTo>
                    <a:pt x="74184" y="116445"/>
                    <a:pt x="73804" y="117860"/>
                    <a:pt x="73804" y="119651"/>
                  </a:cubicBezTo>
                  <a:lnTo>
                    <a:pt x="73804" y="143695"/>
                  </a:lnTo>
                  <a:cubicBezTo>
                    <a:pt x="73804" y="153972"/>
                    <a:pt x="73804" y="179430"/>
                    <a:pt x="73804" y="188199"/>
                  </a:cubicBezTo>
                  <a:cubicBezTo>
                    <a:pt x="74469" y="208659"/>
                    <a:pt x="84158" y="213279"/>
                    <a:pt x="116168" y="213279"/>
                  </a:cubicBezTo>
                  <a:cubicBezTo>
                    <a:pt x="126168" y="213739"/>
                    <a:pt x="136171" y="212430"/>
                    <a:pt x="145709" y="209413"/>
                  </a:cubicBezTo>
                  <a:cubicBezTo>
                    <a:pt x="153498" y="205925"/>
                    <a:pt x="157107" y="199985"/>
                    <a:pt x="159197" y="187161"/>
                  </a:cubicBezTo>
                  <a:cubicBezTo>
                    <a:pt x="159862" y="183955"/>
                    <a:pt x="160622" y="182541"/>
                    <a:pt x="162806" y="182541"/>
                  </a:cubicBezTo>
                  <a:cubicBezTo>
                    <a:pt x="164991" y="182541"/>
                    <a:pt x="165656" y="186407"/>
                    <a:pt x="165656" y="189613"/>
                  </a:cubicBezTo>
                  <a:cubicBezTo>
                    <a:pt x="165150" y="200774"/>
                    <a:pt x="163721" y="211874"/>
                    <a:pt x="161382"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70"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33" name="Freeform 82">
              <a:extLst>
                <a:ext uri="{FF2B5EF4-FFF2-40B4-BE49-F238E27FC236}">
                  <a16:creationId xmlns:a16="http://schemas.microsoft.com/office/drawing/2014/main" id="{EBE716AF-86DA-4F0B-A0BF-077C0FA9348B}"/>
                </a:ext>
              </a:extLst>
            </p:cNvPr>
            <p:cNvSpPr/>
            <p:nvPr/>
          </p:nvSpPr>
          <p:spPr>
            <a:xfrm>
              <a:off x="5908402" y="3157450"/>
              <a:ext cx="266626" cy="235908"/>
            </a:xfrm>
            <a:custGeom>
              <a:avLst/>
              <a:gdLst>
                <a:gd name="connsiteX0" fmla="*/ 56327 w 266626"/>
                <a:gd name="connsiteY0" fmla="*/ 191499 h 235908"/>
                <a:gd name="connsiteX1" fmla="*/ 66965 w 266626"/>
                <a:gd name="connsiteY1" fmla="*/ 224028 h 235908"/>
                <a:gd name="connsiteX2" fmla="*/ 83303 w 266626"/>
                <a:gd name="connsiteY2" fmla="*/ 226197 h 235908"/>
                <a:gd name="connsiteX3" fmla="*/ 88622 w 266626"/>
                <a:gd name="connsiteY3" fmla="*/ 229402 h 235908"/>
                <a:gd name="connsiteX4" fmla="*/ 81498 w 266626"/>
                <a:gd name="connsiteY4" fmla="*/ 232608 h 235908"/>
                <a:gd name="connsiteX5" fmla="*/ 40939 w 266626"/>
                <a:gd name="connsiteY5" fmla="*/ 231571 h 235908"/>
                <a:gd name="connsiteX6" fmla="*/ 7124 w 266626"/>
                <a:gd name="connsiteY6" fmla="*/ 232608 h 235908"/>
                <a:gd name="connsiteX7" fmla="*/ 0 w 266626"/>
                <a:gd name="connsiteY7" fmla="*/ 229402 h 235908"/>
                <a:gd name="connsiteX8" fmla="*/ 4939 w 266626"/>
                <a:gd name="connsiteY8" fmla="*/ 226197 h 235908"/>
                <a:gd name="connsiteX9" fmla="*/ 19187 w 266626"/>
                <a:gd name="connsiteY9" fmla="*/ 224782 h 235908"/>
                <a:gd name="connsiteX10" fmla="*/ 28686 w 266626"/>
                <a:gd name="connsiteY10" fmla="*/ 188387 h 235908"/>
                <a:gd name="connsiteX11" fmla="*/ 31535 w 266626"/>
                <a:gd name="connsiteY11" fmla="*/ 10277 h 235908"/>
                <a:gd name="connsiteX12" fmla="*/ 36855 w 266626"/>
                <a:gd name="connsiteY12" fmla="*/ 0 h 235908"/>
                <a:gd name="connsiteX13" fmla="*/ 50343 w 266626"/>
                <a:gd name="connsiteY13" fmla="*/ 9429 h 235908"/>
                <a:gd name="connsiteX14" fmla="*/ 146754 w 266626"/>
                <a:gd name="connsiteY14" fmla="*/ 105225 h 235908"/>
                <a:gd name="connsiteX15" fmla="*/ 214384 w 266626"/>
                <a:gd name="connsiteY15" fmla="*/ 172735 h 235908"/>
                <a:gd name="connsiteX16" fmla="*/ 215809 w 266626"/>
                <a:gd name="connsiteY16" fmla="*/ 172735 h 235908"/>
                <a:gd name="connsiteX17" fmla="*/ 213149 w 266626"/>
                <a:gd name="connsiteY17" fmla="*/ 39601 h 235908"/>
                <a:gd name="connsiteX18" fmla="*/ 202511 w 266626"/>
                <a:gd name="connsiteY18" fmla="*/ 13106 h 235908"/>
                <a:gd name="connsiteX19" fmla="*/ 186173 w 266626"/>
                <a:gd name="connsiteY19" fmla="*/ 11315 h 235908"/>
                <a:gd name="connsiteX20" fmla="*/ 181234 w 266626"/>
                <a:gd name="connsiteY20" fmla="*/ 8109 h 235908"/>
                <a:gd name="connsiteX21" fmla="*/ 189023 w 266626"/>
                <a:gd name="connsiteY21" fmla="*/ 5280 h 235908"/>
                <a:gd name="connsiteX22" fmla="*/ 228917 w 266626"/>
                <a:gd name="connsiteY22" fmla="*/ 6035 h 235908"/>
                <a:gd name="connsiteX23" fmla="*/ 259502 w 266626"/>
                <a:gd name="connsiteY23" fmla="*/ 5280 h 235908"/>
                <a:gd name="connsiteX24" fmla="*/ 266626 w 266626"/>
                <a:gd name="connsiteY24" fmla="*/ 8109 h 235908"/>
                <a:gd name="connsiteX25" fmla="*/ 261307 w 266626"/>
                <a:gd name="connsiteY25" fmla="*/ 11315 h 235908"/>
                <a:gd name="connsiteX26" fmla="*/ 251808 w 266626"/>
                <a:gd name="connsiteY26" fmla="*/ 12352 h 235908"/>
                <a:gd name="connsiteX27" fmla="*/ 240410 w 266626"/>
                <a:gd name="connsiteY27" fmla="*/ 37055 h 235908"/>
                <a:gd name="connsiteX28" fmla="*/ 236895 w 266626"/>
                <a:gd name="connsiteY28" fmla="*/ 226479 h 235908"/>
                <a:gd name="connsiteX29" fmla="*/ 231861 w 266626"/>
                <a:gd name="connsiteY29" fmla="*/ 235908 h 235908"/>
                <a:gd name="connsiteX30" fmla="*/ 219038 w 266626"/>
                <a:gd name="connsiteY30" fmla="*/ 229591 h 235908"/>
                <a:gd name="connsiteX31" fmla="*/ 127566 w 266626"/>
                <a:gd name="connsiteY31" fmla="*/ 143035 h 235908"/>
                <a:gd name="connsiteX32" fmla="*/ 54237 w 266626"/>
                <a:gd name="connsiteY32" fmla="*/ 68830 h 235908"/>
                <a:gd name="connsiteX33" fmla="*/ 53192 w 266626"/>
                <a:gd name="connsiteY33" fmla="*/ 68830 h 2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626" h="235908">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2" y="232608"/>
                    <a:pt x="81498" y="232608"/>
                  </a:cubicBezTo>
                  <a:cubicBezTo>
                    <a:pt x="61171" y="232608"/>
                    <a:pt x="46638" y="231571"/>
                    <a:pt x="40939" y="231571"/>
                  </a:cubicBezTo>
                  <a:cubicBezTo>
                    <a:pt x="38090" y="231571"/>
                    <a:pt x="23177" y="232608"/>
                    <a:pt x="7124" y="232608"/>
                  </a:cubicBezTo>
                  <a:cubicBezTo>
                    <a:pt x="2850" y="232608"/>
                    <a:pt x="0" y="232608"/>
                    <a:pt x="0" y="229402"/>
                  </a:cubicBezTo>
                  <a:cubicBezTo>
                    <a:pt x="0" y="226197"/>
                    <a:pt x="2185"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5809" y="172735"/>
                  </a:lnTo>
                  <a:lnTo>
                    <a:pt x="213149" y="39601"/>
                  </a:lnTo>
                  <a:cubicBezTo>
                    <a:pt x="213149" y="21215"/>
                    <a:pt x="209919" y="15935"/>
                    <a:pt x="202511" y="13106"/>
                  </a:cubicBezTo>
                  <a:cubicBezTo>
                    <a:pt x="197193" y="11665"/>
                    <a:pt x="191680" y="11060"/>
                    <a:pt x="186173" y="11315"/>
                  </a:cubicBezTo>
                  <a:cubicBezTo>
                    <a:pt x="182278" y="11315"/>
                    <a:pt x="181234" y="9900"/>
                    <a:pt x="181234" y="8109"/>
                  </a:cubicBezTo>
                  <a:cubicBezTo>
                    <a:pt x="181234" y="6317"/>
                    <a:pt x="184463" y="5280"/>
                    <a:pt x="189023" y="5280"/>
                  </a:cubicBezTo>
                  <a:cubicBezTo>
                    <a:pt x="205360" y="5280"/>
                    <a:pt x="222078" y="6035"/>
                    <a:pt x="228917" y="6035"/>
                  </a:cubicBezTo>
                  <a:cubicBezTo>
                    <a:pt x="232526" y="6035"/>
                    <a:pt x="244209" y="5280"/>
                    <a:pt x="259502" y="5280"/>
                  </a:cubicBezTo>
                  <a:cubicBezTo>
                    <a:pt x="263777" y="5280"/>
                    <a:pt x="266626" y="5280"/>
                    <a:pt x="266626" y="8109"/>
                  </a:cubicBezTo>
                  <a:cubicBezTo>
                    <a:pt x="266626" y="10937"/>
                    <a:pt x="264821" y="11315"/>
                    <a:pt x="261307" y="11315"/>
                  </a:cubicBezTo>
                  <a:cubicBezTo>
                    <a:pt x="258106" y="11184"/>
                    <a:pt x="254904" y="11533"/>
                    <a:pt x="251808" y="12352"/>
                  </a:cubicBezTo>
                  <a:cubicBezTo>
                    <a:pt x="243260" y="14803"/>
                    <a:pt x="240790" y="20178"/>
                    <a:pt x="240410" y="37055"/>
                  </a:cubicBezTo>
                  <a:lnTo>
                    <a:pt x="236895" y="226479"/>
                  </a:lnTo>
                  <a:cubicBezTo>
                    <a:pt x="236895" y="233174"/>
                    <a:pt x="234426" y="235908"/>
                    <a:pt x="231861" y="235908"/>
                  </a:cubicBezTo>
                  <a:cubicBezTo>
                    <a:pt x="226920" y="235543"/>
                    <a:pt x="222319" y="233276"/>
                    <a:pt x="219038" y="229591"/>
                  </a:cubicBezTo>
                  <a:cubicBezTo>
                    <a:pt x="199471" y="211582"/>
                    <a:pt x="160337" y="174433"/>
                    <a:pt x="127566" y="143035"/>
                  </a:cubicBezTo>
                  <a:cubicBezTo>
                    <a:pt x="93371" y="110505"/>
                    <a:pt x="60316" y="74110"/>
                    <a:pt x="54237" y="68830"/>
                  </a:cubicBezTo>
                  <a:lnTo>
                    <a:pt x="53192" y="68830"/>
                  </a:lnTo>
                  <a:close/>
                </a:path>
              </a:pathLst>
            </a:custGeom>
            <a:solidFill>
              <a:srgbClr val="004876"/>
            </a:solidFill>
            <a:ln w="9499" cap="flat">
              <a:noFill/>
              <a:prstDash val="solid"/>
              <a:miter/>
            </a:ln>
          </p:spPr>
          <p:txBody>
            <a:bodyPr rtlCol="0" anchor="ctr"/>
            <a:lstStyle/>
            <a:p>
              <a:endParaRPr lang="en-US" dirty="0"/>
            </a:p>
          </p:txBody>
        </p:sp>
        <p:sp>
          <p:nvSpPr>
            <p:cNvPr id="34" name="Freeform 83">
              <a:extLst>
                <a:ext uri="{FF2B5EF4-FFF2-40B4-BE49-F238E27FC236}">
                  <a16:creationId xmlns:a16="http://schemas.microsoft.com/office/drawing/2014/main" id="{A682520B-3FAA-4BB4-B090-432D7AA2B01D}"/>
                </a:ext>
              </a:extLst>
            </p:cNvPr>
            <p:cNvSpPr/>
            <p:nvPr/>
          </p:nvSpPr>
          <p:spPr>
            <a:xfrm>
              <a:off x="6355597" y="3162825"/>
              <a:ext cx="185413" cy="227799"/>
            </a:xfrm>
            <a:custGeom>
              <a:avLst/>
              <a:gdLst>
                <a:gd name="connsiteX0" fmla="*/ 31250 w 185413"/>
                <a:gd name="connsiteY0" fmla="*/ 86839 h 227799"/>
                <a:gd name="connsiteX1" fmla="*/ 31250 w 185413"/>
                <a:gd name="connsiteY1" fmla="*/ 23289 h 227799"/>
                <a:gd name="connsiteX2" fmla="*/ 17762 w 185413"/>
                <a:gd name="connsiteY2" fmla="*/ 7072 h 227799"/>
                <a:gd name="connsiteX3" fmla="*/ 5319 w 185413"/>
                <a:gd name="connsiteY3" fmla="*/ 6035 h 227799"/>
                <a:gd name="connsiteX4" fmla="*/ 0 w 185413"/>
                <a:gd name="connsiteY4" fmla="*/ 2829 h 227799"/>
                <a:gd name="connsiteX5" fmla="*/ 7124 w 185413"/>
                <a:gd name="connsiteY5" fmla="*/ 0 h 227799"/>
                <a:gd name="connsiteX6" fmla="*/ 49488 w 185413"/>
                <a:gd name="connsiteY6" fmla="*/ 754 h 227799"/>
                <a:gd name="connsiteX7" fmla="*/ 96506 w 185413"/>
                <a:gd name="connsiteY7" fmla="*/ 0 h 227799"/>
                <a:gd name="connsiteX8" fmla="*/ 162996 w 185413"/>
                <a:gd name="connsiteY8" fmla="*/ 44881 h 227799"/>
                <a:gd name="connsiteX9" fmla="*/ 127756 w 185413"/>
                <a:gd name="connsiteY9" fmla="*/ 97494 h 227799"/>
                <a:gd name="connsiteX10" fmla="*/ 185413 w 185413"/>
                <a:gd name="connsiteY10" fmla="*/ 162458 h 227799"/>
                <a:gd name="connsiteX11" fmla="*/ 102110 w 185413"/>
                <a:gd name="connsiteY11" fmla="*/ 227800 h 227799"/>
                <a:gd name="connsiteX12" fmla="*/ 77224 w 185413"/>
                <a:gd name="connsiteY12" fmla="*/ 226762 h 227799"/>
                <a:gd name="connsiteX13" fmla="*/ 50533 w 185413"/>
                <a:gd name="connsiteY13" fmla="*/ 226008 h 227799"/>
                <a:gd name="connsiteX14" fmla="*/ 32770 w 185413"/>
                <a:gd name="connsiteY14" fmla="*/ 226008 h 227799"/>
                <a:gd name="connsiteX15" fmla="*/ 11018 w 185413"/>
                <a:gd name="connsiteY15" fmla="*/ 226668 h 227799"/>
                <a:gd name="connsiteX16" fmla="*/ 4939 w 185413"/>
                <a:gd name="connsiteY16" fmla="*/ 223462 h 227799"/>
                <a:gd name="connsiteX17" fmla="*/ 9878 w 185413"/>
                <a:gd name="connsiteY17" fmla="*/ 220256 h 227799"/>
                <a:gd name="connsiteX18" fmla="*/ 20897 w 185413"/>
                <a:gd name="connsiteY18" fmla="*/ 219219 h 227799"/>
                <a:gd name="connsiteX19" fmla="*/ 30396 w 185413"/>
                <a:gd name="connsiteY19" fmla="*/ 203285 h 227799"/>
                <a:gd name="connsiteX20" fmla="*/ 31820 w 185413"/>
                <a:gd name="connsiteY20" fmla="*/ 139357 h 227799"/>
                <a:gd name="connsiteX21" fmla="*/ 71810 w 185413"/>
                <a:gd name="connsiteY21" fmla="*/ 91836 h 227799"/>
                <a:gd name="connsiteX22" fmla="*/ 73899 w 185413"/>
                <a:gd name="connsiteY22" fmla="*/ 95042 h 227799"/>
                <a:gd name="connsiteX23" fmla="*/ 88527 w 185413"/>
                <a:gd name="connsiteY23" fmla="*/ 96079 h 227799"/>
                <a:gd name="connsiteX24" fmla="*/ 113128 w 185413"/>
                <a:gd name="connsiteY24" fmla="*/ 90799 h 227799"/>
                <a:gd name="connsiteX25" fmla="*/ 127376 w 185413"/>
                <a:gd name="connsiteY25" fmla="*/ 59024 h 227799"/>
                <a:gd name="connsiteX26" fmla="*/ 88242 w 185413"/>
                <a:gd name="connsiteY26" fmla="*/ 13766 h 227799"/>
                <a:gd name="connsiteX27" fmla="*/ 74754 w 185413"/>
                <a:gd name="connsiteY27" fmla="*/ 14426 h 227799"/>
                <a:gd name="connsiteX28" fmla="*/ 71905 w 185413"/>
                <a:gd name="connsiteY28" fmla="*/ 19329 h 227799"/>
                <a:gd name="connsiteX29" fmla="*/ 71810 w 185413"/>
                <a:gd name="connsiteY29" fmla="*/ 180184 h 227799"/>
                <a:gd name="connsiteX30" fmla="*/ 82828 w 185413"/>
                <a:gd name="connsiteY30" fmla="*/ 209885 h 227799"/>
                <a:gd name="connsiteX31" fmla="*/ 105245 w 185413"/>
                <a:gd name="connsiteY31" fmla="*/ 213468 h 227799"/>
                <a:gd name="connsiteX32" fmla="*/ 143239 w 185413"/>
                <a:gd name="connsiteY32" fmla="*/ 171038 h 227799"/>
                <a:gd name="connsiteX33" fmla="*/ 113698 w 185413"/>
                <a:gd name="connsiteY33" fmla="*/ 117671 h 227799"/>
                <a:gd name="connsiteX34" fmla="*/ 86627 w 185413"/>
                <a:gd name="connsiteY34" fmla="*/ 109939 h 227799"/>
                <a:gd name="connsiteX35" fmla="*/ 73139 w 185413"/>
                <a:gd name="connsiteY35" fmla="*/ 109940 h 227799"/>
                <a:gd name="connsiteX36" fmla="*/ 71335 w 185413"/>
                <a:gd name="connsiteY36" fmla="*/ 112014 h 2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13" h="227799">
                  <a:moveTo>
                    <a:pt x="31250" y="86839"/>
                  </a:moveTo>
                  <a:cubicBezTo>
                    <a:pt x="31250" y="41298"/>
                    <a:pt x="31250" y="32812"/>
                    <a:pt x="31250" y="23289"/>
                  </a:cubicBezTo>
                  <a:cubicBezTo>
                    <a:pt x="31250" y="13766"/>
                    <a:pt x="27736" y="9900"/>
                    <a:pt x="17762" y="7072"/>
                  </a:cubicBezTo>
                  <a:cubicBezTo>
                    <a:pt x="13665" y="6281"/>
                    <a:pt x="9493" y="5933"/>
                    <a:pt x="5319" y="6035"/>
                  </a:cubicBezTo>
                  <a:cubicBezTo>
                    <a:pt x="2090" y="6034"/>
                    <a:pt x="0" y="4997"/>
                    <a:pt x="0" y="2829"/>
                  </a:cubicBezTo>
                  <a:cubicBezTo>
                    <a:pt x="0" y="660"/>
                    <a:pt x="2470" y="0"/>
                    <a:pt x="7124" y="0"/>
                  </a:cubicBezTo>
                  <a:cubicBezTo>
                    <a:pt x="23462" y="0"/>
                    <a:pt x="43409" y="754"/>
                    <a:pt x="49488" y="754"/>
                  </a:cubicBezTo>
                  <a:cubicBezTo>
                    <a:pt x="65161" y="754"/>
                    <a:pt x="85772" y="0"/>
                    <a:pt x="96506" y="0"/>
                  </a:cubicBezTo>
                  <a:cubicBezTo>
                    <a:pt x="153498" y="0"/>
                    <a:pt x="162996" y="28946"/>
                    <a:pt x="162996" y="44881"/>
                  </a:cubicBezTo>
                  <a:cubicBezTo>
                    <a:pt x="162996" y="68170"/>
                    <a:pt x="145519" y="86273"/>
                    <a:pt x="127756" y="97494"/>
                  </a:cubicBezTo>
                  <a:cubicBezTo>
                    <a:pt x="153403" y="105602"/>
                    <a:pt x="185413" y="127194"/>
                    <a:pt x="185413" y="162458"/>
                  </a:cubicBezTo>
                  <a:cubicBezTo>
                    <a:pt x="185413" y="194610"/>
                    <a:pt x="159767" y="227800"/>
                    <a:pt x="102110" y="227800"/>
                  </a:cubicBezTo>
                  <a:cubicBezTo>
                    <a:pt x="98596" y="227800"/>
                    <a:pt x="87862" y="227800"/>
                    <a:pt x="77224" y="226762"/>
                  </a:cubicBezTo>
                  <a:cubicBezTo>
                    <a:pt x="66585" y="225725"/>
                    <a:pt x="55472" y="226008"/>
                    <a:pt x="50533" y="226008"/>
                  </a:cubicBezTo>
                  <a:cubicBezTo>
                    <a:pt x="45593" y="226008"/>
                    <a:pt x="40179" y="226008"/>
                    <a:pt x="32770" y="226008"/>
                  </a:cubicBezTo>
                  <a:cubicBezTo>
                    <a:pt x="25361" y="226008"/>
                    <a:pt x="17477" y="226668"/>
                    <a:pt x="11018" y="226668"/>
                  </a:cubicBezTo>
                  <a:cubicBezTo>
                    <a:pt x="7124" y="226668"/>
                    <a:pt x="4939" y="225631"/>
                    <a:pt x="4939" y="223462"/>
                  </a:cubicBezTo>
                  <a:cubicBezTo>
                    <a:pt x="4939" y="221294"/>
                    <a:pt x="5984" y="220256"/>
                    <a:pt x="9878" y="220256"/>
                  </a:cubicBezTo>
                  <a:cubicBezTo>
                    <a:pt x="13580" y="220351"/>
                    <a:pt x="17279" y="220003"/>
                    <a:pt x="20897" y="219219"/>
                  </a:cubicBezTo>
                  <a:cubicBezTo>
                    <a:pt x="27261" y="217805"/>
                    <a:pt x="29066" y="212148"/>
                    <a:pt x="30396" y="203285"/>
                  </a:cubicBezTo>
                  <a:cubicBezTo>
                    <a:pt x="31820" y="190556"/>
                    <a:pt x="31820" y="166889"/>
                    <a:pt x="31820" y="139357"/>
                  </a:cubicBezTo>
                  <a:close/>
                  <a:moveTo>
                    <a:pt x="71810" y="91836"/>
                  </a:moveTo>
                  <a:cubicBezTo>
                    <a:pt x="71810" y="94288"/>
                    <a:pt x="72854" y="94665"/>
                    <a:pt x="73899" y="95042"/>
                  </a:cubicBezTo>
                  <a:cubicBezTo>
                    <a:pt x="78722" y="95922"/>
                    <a:pt x="83628" y="96270"/>
                    <a:pt x="88527" y="96079"/>
                  </a:cubicBezTo>
                  <a:cubicBezTo>
                    <a:pt x="97084" y="96947"/>
                    <a:pt x="105697" y="95098"/>
                    <a:pt x="113128" y="90799"/>
                  </a:cubicBezTo>
                  <a:cubicBezTo>
                    <a:pt x="122595" y="82982"/>
                    <a:pt x="127861" y="71238"/>
                    <a:pt x="127376" y="59024"/>
                  </a:cubicBezTo>
                  <a:cubicBezTo>
                    <a:pt x="127376" y="38847"/>
                    <a:pt x="115313" y="13766"/>
                    <a:pt x="88242" y="13766"/>
                  </a:cubicBezTo>
                  <a:cubicBezTo>
                    <a:pt x="83735" y="13611"/>
                    <a:pt x="79223" y="13832"/>
                    <a:pt x="74754" y="14426"/>
                  </a:cubicBezTo>
                  <a:cubicBezTo>
                    <a:pt x="72569" y="14426"/>
                    <a:pt x="71905" y="16218"/>
                    <a:pt x="71905" y="19329"/>
                  </a:cubicBezTo>
                  <a:close/>
                  <a:moveTo>
                    <a:pt x="71810" y="180184"/>
                  </a:moveTo>
                  <a:cubicBezTo>
                    <a:pt x="71810" y="199985"/>
                    <a:pt x="72854" y="206019"/>
                    <a:pt x="82828" y="209885"/>
                  </a:cubicBezTo>
                  <a:cubicBezTo>
                    <a:pt x="89988" y="212537"/>
                    <a:pt x="97607" y="213755"/>
                    <a:pt x="105245" y="213468"/>
                  </a:cubicBezTo>
                  <a:cubicBezTo>
                    <a:pt x="121962" y="213468"/>
                    <a:pt x="143239" y="204039"/>
                    <a:pt x="143239" y="171038"/>
                  </a:cubicBezTo>
                  <a:cubicBezTo>
                    <a:pt x="142741" y="149534"/>
                    <a:pt x="131718" y="129619"/>
                    <a:pt x="113698" y="117671"/>
                  </a:cubicBezTo>
                  <a:cubicBezTo>
                    <a:pt x="105758" y="112249"/>
                    <a:pt x="96257" y="109535"/>
                    <a:pt x="86627" y="109939"/>
                  </a:cubicBezTo>
                  <a:lnTo>
                    <a:pt x="73139" y="109940"/>
                  </a:lnTo>
                  <a:cubicBezTo>
                    <a:pt x="72094" y="109940"/>
                    <a:pt x="71335" y="109940"/>
                    <a:pt x="71335" y="112014"/>
                  </a:cubicBezTo>
                  <a:close/>
                </a:path>
              </a:pathLst>
            </a:custGeom>
            <a:solidFill>
              <a:srgbClr val="004876"/>
            </a:solidFill>
            <a:ln w="9499" cap="flat">
              <a:noFill/>
              <a:prstDash val="solid"/>
              <a:miter/>
            </a:ln>
          </p:spPr>
          <p:txBody>
            <a:bodyPr rtlCol="0" anchor="ctr"/>
            <a:lstStyle/>
            <a:p>
              <a:endParaRPr lang="en-US" dirty="0"/>
            </a:p>
          </p:txBody>
        </p:sp>
        <p:sp>
          <p:nvSpPr>
            <p:cNvPr id="35" name="Freeform 84">
              <a:extLst>
                <a:ext uri="{FF2B5EF4-FFF2-40B4-BE49-F238E27FC236}">
                  <a16:creationId xmlns:a16="http://schemas.microsoft.com/office/drawing/2014/main" id="{E91F9CA1-6BB4-4C6F-B896-F69B8919A0A4}"/>
                </a:ext>
              </a:extLst>
            </p:cNvPr>
            <p:cNvSpPr/>
            <p:nvPr/>
          </p:nvSpPr>
          <p:spPr>
            <a:xfrm>
              <a:off x="6688045" y="3156602"/>
              <a:ext cx="262449" cy="234116"/>
            </a:xfrm>
            <a:custGeom>
              <a:avLst/>
              <a:gdLst>
                <a:gd name="connsiteX0" fmla="*/ 84255 w 262449"/>
                <a:gd name="connsiteY0" fmla="*/ 157744 h 234116"/>
                <a:gd name="connsiteX1" fmla="*/ 81406 w 262449"/>
                <a:gd name="connsiteY1" fmla="*/ 159912 h 234116"/>
                <a:gd name="connsiteX2" fmla="*/ 64688 w 262449"/>
                <a:gd name="connsiteY2" fmla="*/ 200173 h 234116"/>
                <a:gd name="connsiteX3" fmla="*/ 60034 w 262449"/>
                <a:gd name="connsiteY3" fmla="*/ 218560 h 234116"/>
                <a:gd name="connsiteX4" fmla="*/ 72477 w 262449"/>
                <a:gd name="connsiteY4" fmla="*/ 227045 h 234116"/>
                <a:gd name="connsiteX5" fmla="*/ 77132 w 262449"/>
                <a:gd name="connsiteY5" fmla="*/ 227045 h 234116"/>
                <a:gd name="connsiteX6" fmla="*/ 81786 w 262449"/>
                <a:gd name="connsiteY6" fmla="*/ 230251 h 234116"/>
                <a:gd name="connsiteX7" fmla="*/ 76847 w 262449"/>
                <a:gd name="connsiteY7" fmla="*/ 233457 h 234116"/>
                <a:gd name="connsiteX8" fmla="*/ 41987 w 262449"/>
                <a:gd name="connsiteY8" fmla="*/ 232420 h 234116"/>
                <a:gd name="connsiteX9" fmla="*/ 5702 w 262449"/>
                <a:gd name="connsiteY9" fmla="*/ 233457 h 234116"/>
                <a:gd name="connsiteX10" fmla="*/ 3 w 262449"/>
                <a:gd name="connsiteY10" fmla="*/ 230251 h 234116"/>
                <a:gd name="connsiteX11" fmla="*/ 3003 w 262449"/>
                <a:gd name="connsiteY11" fmla="*/ 227011 h 234116"/>
                <a:gd name="connsiteX12" fmla="*/ 3612 w 262449"/>
                <a:gd name="connsiteY12" fmla="*/ 227045 h 234116"/>
                <a:gd name="connsiteX13" fmla="*/ 13111 w 262449"/>
                <a:gd name="connsiteY13" fmla="*/ 227045 h 234116"/>
                <a:gd name="connsiteX14" fmla="*/ 39137 w 262449"/>
                <a:gd name="connsiteY14" fmla="*/ 200550 h 234116"/>
                <a:gd name="connsiteX15" fmla="*/ 121015 w 262449"/>
                <a:gd name="connsiteY15" fmla="*/ 11974 h 234116"/>
                <a:gd name="connsiteX16" fmla="*/ 130514 w 262449"/>
                <a:gd name="connsiteY16" fmla="*/ 0 h 234116"/>
                <a:gd name="connsiteX17" fmla="*/ 140012 w 262449"/>
                <a:gd name="connsiteY17" fmla="*/ 9429 h 234116"/>
                <a:gd name="connsiteX18" fmla="*/ 219706 w 262449"/>
                <a:gd name="connsiteY18" fmla="*/ 194516 h 234116"/>
                <a:gd name="connsiteX19" fmla="*/ 246397 w 262449"/>
                <a:gd name="connsiteY19" fmla="*/ 226668 h 234116"/>
                <a:gd name="connsiteX20" fmla="*/ 258175 w 262449"/>
                <a:gd name="connsiteY20" fmla="*/ 227705 h 234116"/>
                <a:gd name="connsiteX21" fmla="*/ 262450 w 262449"/>
                <a:gd name="connsiteY21" fmla="*/ 230911 h 234116"/>
                <a:gd name="connsiteX22" fmla="*/ 248962 w 262449"/>
                <a:gd name="connsiteY22" fmla="*/ 234117 h 234116"/>
                <a:gd name="connsiteX23" fmla="*/ 188835 w 262449"/>
                <a:gd name="connsiteY23" fmla="*/ 233363 h 234116"/>
                <a:gd name="connsiteX24" fmla="*/ 179337 w 262449"/>
                <a:gd name="connsiteY24" fmla="*/ 230911 h 234116"/>
                <a:gd name="connsiteX25" fmla="*/ 183231 w 262449"/>
                <a:gd name="connsiteY25" fmla="*/ 227705 h 234116"/>
                <a:gd name="connsiteX26" fmla="*/ 186418 w 262449"/>
                <a:gd name="connsiteY26" fmla="*/ 221837 h 234116"/>
                <a:gd name="connsiteX27" fmla="*/ 186081 w 262449"/>
                <a:gd name="connsiteY27" fmla="*/ 221011 h 234116"/>
                <a:gd name="connsiteX28" fmla="*/ 161859 w 262449"/>
                <a:gd name="connsiteY28" fmla="*/ 160572 h 234116"/>
                <a:gd name="connsiteX29" fmla="*/ 158630 w 262449"/>
                <a:gd name="connsiteY29" fmla="*/ 158404 h 234116"/>
                <a:gd name="connsiteX30" fmla="*/ 150746 w 262449"/>
                <a:gd name="connsiteY30" fmla="*/ 141149 h 234116"/>
                <a:gd name="connsiteX31" fmla="*/ 152171 w 262449"/>
                <a:gd name="connsiteY31" fmla="*/ 139357 h 234116"/>
                <a:gd name="connsiteX32" fmla="*/ 122630 w 262449"/>
                <a:gd name="connsiteY32" fmla="*/ 63079 h 234116"/>
                <a:gd name="connsiteX33" fmla="*/ 121205 w 262449"/>
                <a:gd name="connsiteY33" fmla="*/ 60250 h 234116"/>
                <a:gd name="connsiteX34" fmla="*/ 119400 w 262449"/>
                <a:gd name="connsiteY34" fmla="*/ 63079 h 234116"/>
                <a:gd name="connsiteX35" fmla="*/ 89195 w 262449"/>
                <a:gd name="connsiteY35" fmla="*/ 139075 h 234116"/>
                <a:gd name="connsiteX36" fmla="*/ 90240 w 262449"/>
                <a:gd name="connsiteY36" fmla="*/ 141149 h 2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449" h="234116">
                  <a:moveTo>
                    <a:pt x="84255" y="157744"/>
                  </a:moveTo>
                  <a:cubicBezTo>
                    <a:pt x="82451" y="157744"/>
                    <a:pt x="82071" y="157744"/>
                    <a:pt x="81406" y="159912"/>
                  </a:cubicBezTo>
                  <a:lnTo>
                    <a:pt x="64688" y="200173"/>
                  </a:lnTo>
                  <a:cubicBezTo>
                    <a:pt x="62069" y="205986"/>
                    <a:pt x="60493" y="212208"/>
                    <a:pt x="60034" y="218560"/>
                  </a:cubicBezTo>
                  <a:cubicBezTo>
                    <a:pt x="60034" y="223839"/>
                    <a:pt x="62884" y="227045"/>
                    <a:pt x="72477" y="227045"/>
                  </a:cubicBezTo>
                  <a:lnTo>
                    <a:pt x="77132" y="227045"/>
                  </a:lnTo>
                  <a:cubicBezTo>
                    <a:pt x="81026" y="227045"/>
                    <a:pt x="81786" y="228460"/>
                    <a:pt x="81786" y="230251"/>
                  </a:cubicBezTo>
                  <a:cubicBezTo>
                    <a:pt x="81786" y="232042"/>
                    <a:pt x="79981" y="233457"/>
                    <a:pt x="76847" y="233457"/>
                  </a:cubicBezTo>
                  <a:cubicBezTo>
                    <a:pt x="66493" y="233457"/>
                    <a:pt x="51960" y="232420"/>
                    <a:pt x="41987" y="232420"/>
                  </a:cubicBezTo>
                  <a:cubicBezTo>
                    <a:pt x="38757" y="232420"/>
                    <a:pt x="22040" y="233457"/>
                    <a:pt x="5702" y="233457"/>
                  </a:cubicBezTo>
                  <a:cubicBezTo>
                    <a:pt x="1808" y="233457"/>
                    <a:pt x="3" y="232702"/>
                    <a:pt x="3" y="230251"/>
                  </a:cubicBezTo>
                  <a:cubicBezTo>
                    <a:pt x="-70" y="228534"/>
                    <a:pt x="1273" y="227084"/>
                    <a:pt x="3003" y="227011"/>
                  </a:cubicBezTo>
                  <a:cubicBezTo>
                    <a:pt x="3207" y="227003"/>
                    <a:pt x="3411" y="227014"/>
                    <a:pt x="3612" y="227045"/>
                  </a:cubicBezTo>
                  <a:cubicBezTo>
                    <a:pt x="6462" y="227045"/>
                    <a:pt x="10071" y="227045"/>
                    <a:pt x="13111" y="227045"/>
                  </a:cubicBezTo>
                  <a:cubicBezTo>
                    <a:pt x="27359" y="224971"/>
                    <a:pt x="32678" y="215731"/>
                    <a:pt x="39137" y="200550"/>
                  </a:cubicBezTo>
                  <a:lnTo>
                    <a:pt x="121015" y="11974"/>
                  </a:lnTo>
                  <a:cubicBezTo>
                    <a:pt x="124625" y="3489"/>
                    <a:pt x="127094" y="0"/>
                    <a:pt x="130514" y="0"/>
                  </a:cubicBezTo>
                  <a:cubicBezTo>
                    <a:pt x="133933" y="0"/>
                    <a:pt x="136593" y="2829"/>
                    <a:pt x="140012" y="9429"/>
                  </a:cubicBezTo>
                  <a:cubicBezTo>
                    <a:pt x="147516" y="26024"/>
                    <a:pt x="199759" y="148975"/>
                    <a:pt x="219706" y="194516"/>
                  </a:cubicBezTo>
                  <a:cubicBezTo>
                    <a:pt x="231769" y="221765"/>
                    <a:pt x="240698" y="225631"/>
                    <a:pt x="246397" y="226668"/>
                  </a:cubicBezTo>
                  <a:cubicBezTo>
                    <a:pt x="250289" y="227320"/>
                    <a:pt x="254228" y="227667"/>
                    <a:pt x="258175" y="227705"/>
                  </a:cubicBezTo>
                  <a:cubicBezTo>
                    <a:pt x="261025" y="227705"/>
                    <a:pt x="262450" y="228742"/>
                    <a:pt x="262450" y="230911"/>
                  </a:cubicBezTo>
                  <a:cubicBezTo>
                    <a:pt x="262450" y="233080"/>
                    <a:pt x="260645" y="234117"/>
                    <a:pt x="248962" y="234117"/>
                  </a:cubicBezTo>
                  <a:cubicBezTo>
                    <a:pt x="237278" y="234117"/>
                    <a:pt x="215146" y="234117"/>
                    <a:pt x="188835" y="233363"/>
                  </a:cubicBezTo>
                  <a:cubicBezTo>
                    <a:pt x="183136" y="233363"/>
                    <a:pt x="179337" y="233363"/>
                    <a:pt x="179337" y="230911"/>
                  </a:cubicBezTo>
                  <a:cubicBezTo>
                    <a:pt x="179337" y="228460"/>
                    <a:pt x="180097" y="228082"/>
                    <a:pt x="183231" y="227705"/>
                  </a:cubicBezTo>
                  <a:cubicBezTo>
                    <a:pt x="185744" y="226958"/>
                    <a:pt x="187171" y="224331"/>
                    <a:pt x="186418" y="221837"/>
                  </a:cubicBezTo>
                  <a:cubicBezTo>
                    <a:pt x="186332" y="221551"/>
                    <a:pt x="186219" y="221275"/>
                    <a:pt x="186081" y="221011"/>
                  </a:cubicBezTo>
                  <a:lnTo>
                    <a:pt x="161859" y="160572"/>
                  </a:lnTo>
                  <a:cubicBezTo>
                    <a:pt x="161488" y="159144"/>
                    <a:pt x="160103" y="158214"/>
                    <a:pt x="158630" y="158404"/>
                  </a:cubicBezTo>
                  <a:close/>
                  <a:moveTo>
                    <a:pt x="150746" y="141149"/>
                  </a:moveTo>
                  <a:cubicBezTo>
                    <a:pt x="152171" y="141149"/>
                    <a:pt x="152551" y="140489"/>
                    <a:pt x="152171" y="139357"/>
                  </a:cubicBezTo>
                  <a:lnTo>
                    <a:pt x="122630" y="63079"/>
                  </a:lnTo>
                  <a:cubicBezTo>
                    <a:pt x="122630" y="62041"/>
                    <a:pt x="121965" y="60250"/>
                    <a:pt x="121205" y="60250"/>
                  </a:cubicBezTo>
                  <a:cubicBezTo>
                    <a:pt x="120445" y="60250"/>
                    <a:pt x="119780" y="62041"/>
                    <a:pt x="119400" y="63079"/>
                  </a:cubicBezTo>
                  <a:lnTo>
                    <a:pt x="89195" y="139075"/>
                  </a:lnTo>
                  <a:cubicBezTo>
                    <a:pt x="88435" y="140489"/>
                    <a:pt x="89195" y="141149"/>
                    <a:pt x="90240" y="141149"/>
                  </a:cubicBezTo>
                  <a:close/>
                </a:path>
              </a:pathLst>
            </a:custGeom>
            <a:solidFill>
              <a:srgbClr val="004876"/>
            </a:solidFill>
            <a:ln w="9499" cap="flat">
              <a:noFill/>
              <a:prstDash val="solid"/>
              <a:miter/>
            </a:ln>
          </p:spPr>
          <p:txBody>
            <a:bodyPr rtlCol="0" anchor="ctr"/>
            <a:lstStyle/>
            <a:p>
              <a:endParaRPr lang="en-US" dirty="0"/>
            </a:p>
          </p:txBody>
        </p:sp>
        <p:sp>
          <p:nvSpPr>
            <p:cNvPr id="36" name="Freeform 85">
              <a:extLst>
                <a:ext uri="{FF2B5EF4-FFF2-40B4-BE49-F238E27FC236}">
                  <a16:creationId xmlns:a16="http://schemas.microsoft.com/office/drawing/2014/main" id="{10E91FE8-1456-43E2-A4CC-59AE937B6DB9}"/>
                </a:ext>
              </a:extLst>
            </p:cNvPr>
            <p:cNvSpPr/>
            <p:nvPr/>
          </p:nvSpPr>
          <p:spPr>
            <a:xfrm>
              <a:off x="7079961" y="3162731"/>
              <a:ext cx="253328" cy="231693"/>
            </a:xfrm>
            <a:custGeom>
              <a:avLst/>
              <a:gdLst>
                <a:gd name="connsiteX0" fmla="*/ 30870 w 253328"/>
                <a:gd name="connsiteY0" fmla="*/ 86933 h 231693"/>
                <a:gd name="connsiteX1" fmla="*/ 30870 w 253328"/>
                <a:gd name="connsiteY1" fmla="*/ 23383 h 231693"/>
                <a:gd name="connsiteX2" fmla="*/ 17383 w 253328"/>
                <a:gd name="connsiteY2" fmla="*/ 7072 h 231693"/>
                <a:gd name="connsiteX3" fmla="*/ 5319 w 253328"/>
                <a:gd name="connsiteY3" fmla="*/ 6035 h 231693"/>
                <a:gd name="connsiteX4" fmla="*/ 0 w 253328"/>
                <a:gd name="connsiteY4" fmla="*/ 2829 h 231693"/>
                <a:gd name="connsiteX5" fmla="*/ 6744 w 253328"/>
                <a:gd name="connsiteY5" fmla="*/ 0 h 231693"/>
                <a:gd name="connsiteX6" fmla="*/ 53762 w 253328"/>
                <a:gd name="connsiteY6" fmla="*/ 754 h 231693"/>
                <a:gd name="connsiteX7" fmla="*/ 93941 w 253328"/>
                <a:gd name="connsiteY7" fmla="*/ 0 h 231693"/>
                <a:gd name="connsiteX8" fmla="*/ 100685 w 253328"/>
                <a:gd name="connsiteY8" fmla="*/ 2829 h 231693"/>
                <a:gd name="connsiteX9" fmla="*/ 95746 w 253328"/>
                <a:gd name="connsiteY9" fmla="*/ 6035 h 231693"/>
                <a:gd name="connsiteX10" fmla="*/ 86248 w 253328"/>
                <a:gd name="connsiteY10" fmla="*/ 7072 h 231693"/>
                <a:gd name="connsiteX11" fmla="*/ 74849 w 253328"/>
                <a:gd name="connsiteY11" fmla="*/ 23383 h 231693"/>
                <a:gd name="connsiteX12" fmla="*/ 74184 w 253328"/>
                <a:gd name="connsiteY12" fmla="*/ 86933 h 231693"/>
                <a:gd name="connsiteX13" fmla="*/ 74184 w 253328"/>
                <a:gd name="connsiteY13" fmla="*/ 129080 h 231693"/>
                <a:gd name="connsiteX14" fmla="*/ 98026 w 253328"/>
                <a:gd name="connsiteY14" fmla="*/ 201870 h 231693"/>
                <a:gd name="connsiteX15" fmla="*/ 137540 w 253328"/>
                <a:gd name="connsiteY15" fmla="*/ 213845 h 231693"/>
                <a:gd name="connsiteX16" fmla="*/ 179524 w 253328"/>
                <a:gd name="connsiteY16" fmla="*/ 197910 h 231693"/>
                <a:gd name="connsiteX17" fmla="*/ 197666 w 253328"/>
                <a:gd name="connsiteY17" fmla="*/ 124743 h 231693"/>
                <a:gd name="connsiteX18" fmla="*/ 197666 w 253328"/>
                <a:gd name="connsiteY18" fmla="*/ 87028 h 231693"/>
                <a:gd name="connsiteX19" fmla="*/ 197001 w 253328"/>
                <a:gd name="connsiteY19" fmla="*/ 23478 h 231693"/>
                <a:gd name="connsiteX20" fmla="*/ 183798 w 253328"/>
                <a:gd name="connsiteY20" fmla="*/ 7166 h 231693"/>
                <a:gd name="connsiteX21" fmla="*/ 171925 w 253328"/>
                <a:gd name="connsiteY21" fmla="*/ 6506 h 231693"/>
                <a:gd name="connsiteX22" fmla="*/ 166606 w 253328"/>
                <a:gd name="connsiteY22" fmla="*/ 3300 h 231693"/>
                <a:gd name="connsiteX23" fmla="*/ 172970 w 253328"/>
                <a:gd name="connsiteY23" fmla="*/ 471 h 231693"/>
                <a:gd name="connsiteX24" fmla="*/ 210299 w 253328"/>
                <a:gd name="connsiteY24" fmla="*/ 1226 h 231693"/>
                <a:gd name="connsiteX25" fmla="*/ 246964 w 253328"/>
                <a:gd name="connsiteY25" fmla="*/ 471 h 231693"/>
                <a:gd name="connsiteX26" fmla="*/ 253328 w 253328"/>
                <a:gd name="connsiteY26" fmla="*/ 3300 h 231693"/>
                <a:gd name="connsiteX27" fmla="*/ 248009 w 253328"/>
                <a:gd name="connsiteY27" fmla="*/ 6506 h 231693"/>
                <a:gd name="connsiteX28" fmla="*/ 238510 w 253328"/>
                <a:gd name="connsiteY28" fmla="*/ 7543 h 231693"/>
                <a:gd name="connsiteX29" fmla="*/ 227112 w 253328"/>
                <a:gd name="connsiteY29" fmla="*/ 23855 h 231693"/>
                <a:gd name="connsiteX30" fmla="*/ 226352 w 253328"/>
                <a:gd name="connsiteY30" fmla="*/ 87405 h 231693"/>
                <a:gd name="connsiteX31" fmla="*/ 226352 w 253328"/>
                <a:gd name="connsiteY31" fmla="*/ 119557 h 231693"/>
                <a:gd name="connsiteX32" fmla="*/ 196431 w 253328"/>
                <a:gd name="connsiteY32" fmla="*/ 209979 h 231693"/>
                <a:gd name="connsiteX33" fmla="*/ 129941 w 253328"/>
                <a:gd name="connsiteY33" fmla="*/ 231571 h 231693"/>
                <a:gd name="connsiteX34" fmla="*/ 58416 w 253328"/>
                <a:gd name="connsiteY34" fmla="*/ 211111 h 231693"/>
                <a:gd name="connsiteX35" fmla="*/ 29921 w 253328"/>
                <a:gd name="connsiteY35" fmla="*/ 131626 h 2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328" h="231693">
                  <a:moveTo>
                    <a:pt x="30870" y="86933"/>
                  </a:moveTo>
                  <a:cubicBezTo>
                    <a:pt x="30870" y="41393"/>
                    <a:pt x="30870" y="32906"/>
                    <a:pt x="30870" y="23383"/>
                  </a:cubicBezTo>
                  <a:cubicBezTo>
                    <a:pt x="30870" y="13860"/>
                    <a:pt x="27356" y="9994"/>
                    <a:pt x="17383" y="7072"/>
                  </a:cubicBezTo>
                  <a:cubicBezTo>
                    <a:pt x="13410" y="6302"/>
                    <a:pt x="9366" y="5954"/>
                    <a:pt x="5319" y="6035"/>
                  </a:cubicBezTo>
                  <a:cubicBezTo>
                    <a:pt x="1805" y="6035"/>
                    <a:pt x="0" y="4997"/>
                    <a:pt x="0" y="2829"/>
                  </a:cubicBezTo>
                  <a:cubicBezTo>
                    <a:pt x="0" y="660"/>
                    <a:pt x="2185" y="0"/>
                    <a:pt x="6744" y="0"/>
                  </a:cubicBezTo>
                  <a:cubicBezTo>
                    <a:pt x="23462" y="0"/>
                    <a:pt x="44738" y="754"/>
                    <a:pt x="53762" y="754"/>
                  </a:cubicBezTo>
                  <a:cubicBezTo>
                    <a:pt x="62786" y="754"/>
                    <a:pt x="82258" y="0"/>
                    <a:pt x="93941" y="0"/>
                  </a:cubicBezTo>
                  <a:cubicBezTo>
                    <a:pt x="98596" y="0"/>
                    <a:pt x="100685" y="754"/>
                    <a:pt x="100685" y="2829"/>
                  </a:cubicBezTo>
                  <a:cubicBezTo>
                    <a:pt x="100685" y="4903"/>
                    <a:pt x="98881" y="6035"/>
                    <a:pt x="95746" y="6035"/>
                  </a:cubicBezTo>
                  <a:cubicBezTo>
                    <a:pt x="92551" y="6037"/>
                    <a:pt x="89366" y="6384"/>
                    <a:pt x="86248" y="7072"/>
                  </a:cubicBezTo>
                  <a:cubicBezTo>
                    <a:pt x="78079" y="8486"/>
                    <a:pt x="75609" y="12729"/>
                    <a:pt x="74849" y="23383"/>
                  </a:cubicBezTo>
                  <a:cubicBezTo>
                    <a:pt x="74089" y="34038"/>
                    <a:pt x="74184" y="41393"/>
                    <a:pt x="74184" y="86933"/>
                  </a:cubicBezTo>
                  <a:lnTo>
                    <a:pt x="74184" y="129080"/>
                  </a:lnTo>
                  <a:cubicBezTo>
                    <a:pt x="74184" y="172924"/>
                    <a:pt x="82733" y="189896"/>
                    <a:pt x="98026" y="201870"/>
                  </a:cubicBezTo>
                  <a:cubicBezTo>
                    <a:pt x="109366" y="210355"/>
                    <a:pt x="123359" y="214595"/>
                    <a:pt x="137540" y="213845"/>
                  </a:cubicBezTo>
                  <a:cubicBezTo>
                    <a:pt x="153092" y="214171"/>
                    <a:pt x="168158" y="208453"/>
                    <a:pt x="179524" y="197910"/>
                  </a:cubicBezTo>
                  <a:cubicBezTo>
                    <a:pt x="197001" y="181693"/>
                    <a:pt x="197666" y="155481"/>
                    <a:pt x="197666" y="124743"/>
                  </a:cubicBezTo>
                  <a:lnTo>
                    <a:pt x="197666" y="87028"/>
                  </a:lnTo>
                  <a:cubicBezTo>
                    <a:pt x="197666" y="41487"/>
                    <a:pt x="197666" y="33001"/>
                    <a:pt x="197001" y="23478"/>
                  </a:cubicBezTo>
                  <a:cubicBezTo>
                    <a:pt x="196337" y="13955"/>
                    <a:pt x="193772" y="10089"/>
                    <a:pt x="183798" y="7166"/>
                  </a:cubicBezTo>
                  <a:cubicBezTo>
                    <a:pt x="179877" y="6517"/>
                    <a:pt x="175895" y="6296"/>
                    <a:pt x="171925" y="6506"/>
                  </a:cubicBezTo>
                  <a:cubicBezTo>
                    <a:pt x="168379" y="6506"/>
                    <a:pt x="166606" y="5437"/>
                    <a:pt x="166606" y="3300"/>
                  </a:cubicBezTo>
                  <a:cubicBezTo>
                    <a:pt x="166606" y="1226"/>
                    <a:pt x="168791" y="471"/>
                    <a:pt x="172970" y="471"/>
                  </a:cubicBezTo>
                  <a:cubicBezTo>
                    <a:pt x="189022" y="471"/>
                    <a:pt x="210015" y="1226"/>
                    <a:pt x="210299" y="1226"/>
                  </a:cubicBezTo>
                  <a:cubicBezTo>
                    <a:pt x="213909" y="1226"/>
                    <a:pt x="234901" y="471"/>
                    <a:pt x="246964" y="471"/>
                  </a:cubicBezTo>
                  <a:cubicBezTo>
                    <a:pt x="251238" y="471"/>
                    <a:pt x="253328" y="1226"/>
                    <a:pt x="253328" y="3300"/>
                  </a:cubicBezTo>
                  <a:cubicBezTo>
                    <a:pt x="253328" y="5374"/>
                    <a:pt x="251523" y="6506"/>
                    <a:pt x="248009" y="6506"/>
                  </a:cubicBezTo>
                  <a:cubicBezTo>
                    <a:pt x="244814" y="6508"/>
                    <a:pt x="241629" y="6856"/>
                    <a:pt x="238510" y="7543"/>
                  </a:cubicBezTo>
                  <a:cubicBezTo>
                    <a:pt x="229961" y="8957"/>
                    <a:pt x="227872" y="13200"/>
                    <a:pt x="227112" y="23855"/>
                  </a:cubicBezTo>
                  <a:cubicBezTo>
                    <a:pt x="226352" y="34509"/>
                    <a:pt x="226352" y="41864"/>
                    <a:pt x="226352" y="87405"/>
                  </a:cubicBezTo>
                  <a:lnTo>
                    <a:pt x="226352" y="119557"/>
                  </a:lnTo>
                  <a:cubicBezTo>
                    <a:pt x="226352" y="153123"/>
                    <a:pt x="222837" y="188481"/>
                    <a:pt x="196431" y="209979"/>
                  </a:cubicBezTo>
                  <a:cubicBezTo>
                    <a:pt x="177715" y="225081"/>
                    <a:pt x="154030" y="232772"/>
                    <a:pt x="129941" y="231571"/>
                  </a:cubicBezTo>
                  <a:cubicBezTo>
                    <a:pt x="113603" y="231571"/>
                    <a:pt x="81213" y="230911"/>
                    <a:pt x="58416" y="211111"/>
                  </a:cubicBezTo>
                  <a:cubicBezTo>
                    <a:pt x="42364" y="197344"/>
                    <a:pt x="29921" y="175093"/>
                    <a:pt x="29921" y="131626"/>
                  </a:cubicBezTo>
                  <a:close/>
                </a:path>
              </a:pathLst>
            </a:custGeom>
            <a:solidFill>
              <a:srgbClr val="004876"/>
            </a:solidFill>
            <a:ln w="9499" cap="flat">
              <a:noFill/>
              <a:prstDash val="solid"/>
              <a:miter/>
            </a:ln>
          </p:spPr>
          <p:txBody>
            <a:bodyPr rtlCol="0" anchor="ctr"/>
            <a:lstStyle/>
            <a:p>
              <a:endParaRPr lang="en-US" dirty="0"/>
            </a:p>
          </p:txBody>
        </p:sp>
        <p:sp>
          <p:nvSpPr>
            <p:cNvPr id="37" name="Freeform 86">
              <a:extLst>
                <a:ext uri="{FF2B5EF4-FFF2-40B4-BE49-F238E27FC236}">
                  <a16:creationId xmlns:a16="http://schemas.microsoft.com/office/drawing/2014/main" id="{A145947D-BB28-4C6F-9381-4FDEC2B1FC50}"/>
                </a:ext>
              </a:extLst>
            </p:cNvPr>
            <p:cNvSpPr/>
            <p:nvPr/>
          </p:nvSpPr>
          <p:spPr>
            <a:xfrm>
              <a:off x="7484317" y="3155847"/>
              <a:ext cx="324187" cy="234022"/>
            </a:xfrm>
            <a:custGeom>
              <a:avLst/>
              <a:gdLst>
                <a:gd name="connsiteX0" fmla="*/ 58892 w 324187"/>
                <a:gd name="connsiteY0" fmla="*/ 8015 h 234022"/>
                <a:gd name="connsiteX1" fmla="*/ 64970 w 324187"/>
                <a:gd name="connsiteY1" fmla="*/ 283 h 234022"/>
                <a:gd name="connsiteX2" fmla="*/ 74469 w 324187"/>
                <a:gd name="connsiteY2" fmla="*/ 9712 h 234022"/>
                <a:gd name="connsiteX3" fmla="*/ 158437 w 324187"/>
                <a:gd name="connsiteY3" fmla="*/ 177167 h 234022"/>
                <a:gd name="connsiteX4" fmla="*/ 242405 w 324187"/>
                <a:gd name="connsiteY4" fmla="*/ 7449 h 234022"/>
                <a:gd name="connsiteX5" fmla="*/ 250574 w 324187"/>
                <a:gd name="connsiteY5" fmla="*/ 0 h 234022"/>
                <a:gd name="connsiteX6" fmla="*/ 257697 w 324187"/>
                <a:gd name="connsiteY6" fmla="*/ 9429 h 234022"/>
                <a:gd name="connsiteX7" fmla="*/ 286193 w 324187"/>
                <a:gd name="connsiteY7" fmla="*/ 194893 h 234022"/>
                <a:gd name="connsiteX8" fmla="*/ 301486 w 324187"/>
                <a:gd name="connsiteY8" fmla="*/ 224594 h 234022"/>
                <a:gd name="connsiteX9" fmla="*/ 319248 w 324187"/>
                <a:gd name="connsiteY9" fmla="*/ 227422 h 234022"/>
                <a:gd name="connsiteX10" fmla="*/ 324188 w 324187"/>
                <a:gd name="connsiteY10" fmla="*/ 230251 h 234022"/>
                <a:gd name="connsiteX11" fmla="*/ 316019 w 324187"/>
                <a:gd name="connsiteY11" fmla="*/ 233834 h 234022"/>
                <a:gd name="connsiteX12" fmla="*/ 251238 w 324187"/>
                <a:gd name="connsiteY12" fmla="*/ 231760 h 234022"/>
                <a:gd name="connsiteX13" fmla="*/ 241740 w 324187"/>
                <a:gd name="connsiteY13" fmla="*/ 228271 h 234022"/>
                <a:gd name="connsiteX14" fmla="*/ 245349 w 324187"/>
                <a:gd name="connsiteY14" fmla="*/ 225065 h 234022"/>
                <a:gd name="connsiteX15" fmla="*/ 246774 w 324187"/>
                <a:gd name="connsiteY15" fmla="*/ 212336 h 234022"/>
                <a:gd name="connsiteX16" fmla="*/ 229296 w 324187"/>
                <a:gd name="connsiteY16" fmla="*/ 82313 h 234022"/>
                <a:gd name="connsiteX17" fmla="*/ 228252 w 324187"/>
                <a:gd name="connsiteY17" fmla="*/ 82313 h 234022"/>
                <a:gd name="connsiteX18" fmla="*/ 161002 w 324187"/>
                <a:gd name="connsiteY18" fmla="*/ 216579 h 234022"/>
                <a:gd name="connsiteX19" fmla="*/ 148558 w 324187"/>
                <a:gd name="connsiteY19" fmla="*/ 233551 h 234022"/>
                <a:gd name="connsiteX20" fmla="*/ 136115 w 324187"/>
                <a:gd name="connsiteY20" fmla="*/ 218371 h 234022"/>
                <a:gd name="connsiteX21" fmla="*/ 100115 w 324187"/>
                <a:gd name="connsiteY21" fmla="*/ 150201 h 234022"/>
                <a:gd name="connsiteX22" fmla="*/ 68770 w 324187"/>
                <a:gd name="connsiteY22" fmla="*/ 85896 h 234022"/>
                <a:gd name="connsiteX23" fmla="*/ 67725 w 324187"/>
                <a:gd name="connsiteY23" fmla="*/ 85896 h 234022"/>
                <a:gd name="connsiteX24" fmla="*/ 52812 w 324187"/>
                <a:gd name="connsiteY24" fmla="*/ 203191 h 234022"/>
                <a:gd name="connsiteX25" fmla="*/ 51768 w 324187"/>
                <a:gd name="connsiteY25" fmla="*/ 217334 h 234022"/>
                <a:gd name="connsiteX26" fmla="*/ 61266 w 324187"/>
                <a:gd name="connsiteY26" fmla="*/ 226197 h 234022"/>
                <a:gd name="connsiteX27" fmla="*/ 72285 w 324187"/>
                <a:gd name="connsiteY27" fmla="*/ 227611 h 234022"/>
                <a:gd name="connsiteX28" fmla="*/ 77224 w 324187"/>
                <a:gd name="connsiteY28" fmla="*/ 230440 h 234022"/>
                <a:gd name="connsiteX29" fmla="*/ 69720 w 324187"/>
                <a:gd name="connsiteY29" fmla="*/ 234023 h 234022"/>
                <a:gd name="connsiteX30" fmla="*/ 36665 w 324187"/>
                <a:gd name="connsiteY30" fmla="*/ 232986 h 234022"/>
                <a:gd name="connsiteX31" fmla="*/ 5699 w 324187"/>
                <a:gd name="connsiteY31" fmla="*/ 234023 h 234022"/>
                <a:gd name="connsiteX32" fmla="*/ 0 w 324187"/>
                <a:gd name="connsiteY32" fmla="*/ 230534 h 234022"/>
                <a:gd name="connsiteX33" fmla="*/ 5034 w 324187"/>
                <a:gd name="connsiteY33" fmla="*/ 227705 h 234022"/>
                <a:gd name="connsiteX34" fmla="*/ 14533 w 324187"/>
                <a:gd name="connsiteY34" fmla="*/ 226951 h 234022"/>
                <a:gd name="connsiteX35" fmla="*/ 27356 w 324187"/>
                <a:gd name="connsiteY35" fmla="*/ 203945 h 2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187" h="234022">
                  <a:moveTo>
                    <a:pt x="58892" y="8015"/>
                  </a:moveTo>
                  <a:cubicBezTo>
                    <a:pt x="59556" y="3112"/>
                    <a:pt x="62501" y="283"/>
                    <a:pt x="64970" y="283"/>
                  </a:cubicBezTo>
                  <a:cubicBezTo>
                    <a:pt x="67440" y="283"/>
                    <a:pt x="70290" y="1697"/>
                    <a:pt x="74469" y="9712"/>
                  </a:cubicBezTo>
                  <a:lnTo>
                    <a:pt x="158437" y="177167"/>
                  </a:lnTo>
                  <a:lnTo>
                    <a:pt x="242405" y="7449"/>
                  </a:lnTo>
                  <a:cubicBezTo>
                    <a:pt x="244874" y="2546"/>
                    <a:pt x="247724" y="0"/>
                    <a:pt x="250574" y="0"/>
                  </a:cubicBezTo>
                  <a:cubicBezTo>
                    <a:pt x="253423" y="0"/>
                    <a:pt x="256652" y="3206"/>
                    <a:pt x="257697" y="9429"/>
                  </a:cubicBezTo>
                  <a:lnTo>
                    <a:pt x="286193" y="194893"/>
                  </a:lnTo>
                  <a:cubicBezTo>
                    <a:pt x="289043" y="213751"/>
                    <a:pt x="291893" y="221765"/>
                    <a:pt x="301486" y="224594"/>
                  </a:cubicBezTo>
                  <a:cubicBezTo>
                    <a:pt x="307236" y="226394"/>
                    <a:pt x="313220" y="227347"/>
                    <a:pt x="319248" y="227422"/>
                  </a:cubicBezTo>
                  <a:cubicBezTo>
                    <a:pt x="322098" y="227423"/>
                    <a:pt x="324188" y="228460"/>
                    <a:pt x="324188" y="230251"/>
                  </a:cubicBezTo>
                  <a:cubicBezTo>
                    <a:pt x="324188" y="232043"/>
                    <a:pt x="320673" y="233834"/>
                    <a:pt x="316019" y="233834"/>
                  </a:cubicBezTo>
                  <a:cubicBezTo>
                    <a:pt x="308230" y="233834"/>
                    <a:pt x="263682" y="232420"/>
                    <a:pt x="251238" y="231760"/>
                  </a:cubicBezTo>
                  <a:cubicBezTo>
                    <a:pt x="243735" y="231760"/>
                    <a:pt x="241740" y="229968"/>
                    <a:pt x="241740" y="228271"/>
                  </a:cubicBezTo>
                  <a:cubicBezTo>
                    <a:pt x="241740" y="226574"/>
                    <a:pt x="243165" y="225820"/>
                    <a:pt x="245349" y="225065"/>
                  </a:cubicBezTo>
                  <a:cubicBezTo>
                    <a:pt x="247534" y="224311"/>
                    <a:pt x="247819" y="220822"/>
                    <a:pt x="246774" y="212336"/>
                  </a:cubicBezTo>
                  <a:lnTo>
                    <a:pt x="229296" y="82313"/>
                  </a:lnTo>
                  <a:lnTo>
                    <a:pt x="228252" y="82313"/>
                  </a:lnTo>
                  <a:lnTo>
                    <a:pt x="161002" y="216579"/>
                  </a:lnTo>
                  <a:cubicBezTo>
                    <a:pt x="153878" y="230722"/>
                    <a:pt x="152073" y="233551"/>
                    <a:pt x="148558" y="233551"/>
                  </a:cubicBezTo>
                  <a:cubicBezTo>
                    <a:pt x="145044" y="233551"/>
                    <a:pt x="141054" y="227517"/>
                    <a:pt x="136115" y="218371"/>
                  </a:cubicBezTo>
                  <a:cubicBezTo>
                    <a:pt x="128611" y="204605"/>
                    <a:pt x="103725" y="158687"/>
                    <a:pt x="100115" y="150201"/>
                  </a:cubicBezTo>
                  <a:cubicBezTo>
                    <a:pt x="97646" y="144543"/>
                    <a:pt x="79123" y="106734"/>
                    <a:pt x="68770" y="85896"/>
                  </a:cubicBezTo>
                  <a:lnTo>
                    <a:pt x="67725" y="85896"/>
                  </a:lnTo>
                  <a:lnTo>
                    <a:pt x="52812" y="203191"/>
                  </a:lnTo>
                  <a:cubicBezTo>
                    <a:pt x="52122" y="207874"/>
                    <a:pt x="51773" y="212601"/>
                    <a:pt x="51768" y="217334"/>
                  </a:cubicBezTo>
                  <a:cubicBezTo>
                    <a:pt x="51768" y="222991"/>
                    <a:pt x="56042" y="225065"/>
                    <a:pt x="61266" y="226197"/>
                  </a:cubicBezTo>
                  <a:cubicBezTo>
                    <a:pt x="64880" y="227045"/>
                    <a:pt x="68572" y="227519"/>
                    <a:pt x="72285" y="227611"/>
                  </a:cubicBezTo>
                  <a:cubicBezTo>
                    <a:pt x="75134" y="227611"/>
                    <a:pt x="77224" y="229025"/>
                    <a:pt x="77224" y="230440"/>
                  </a:cubicBezTo>
                  <a:cubicBezTo>
                    <a:pt x="77224" y="233268"/>
                    <a:pt x="74374" y="234023"/>
                    <a:pt x="69720" y="234023"/>
                  </a:cubicBezTo>
                  <a:cubicBezTo>
                    <a:pt x="56517" y="234023"/>
                    <a:pt x="42269" y="232986"/>
                    <a:pt x="36665" y="232986"/>
                  </a:cubicBezTo>
                  <a:cubicBezTo>
                    <a:pt x="31060" y="232986"/>
                    <a:pt x="15673" y="234023"/>
                    <a:pt x="5699" y="234023"/>
                  </a:cubicBezTo>
                  <a:cubicBezTo>
                    <a:pt x="2470" y="234023"/>
                    <a:pt x="0" y="233268"/>
                    <a:pt x="0" y="230534"/>
                  </a:cubicBezTo>
                  <a:cubicBezTo>
                    <a:pt x="0" y="229120"/>
                    <a:pt x="1805" y="227705"/>
                    <a:pt x="5034" y="227705"/>
                  </a:cubicBezTo>
                  <a:cubicBezTo>
                    <a:pt x="8216" y="227718"/>
                    <a:pt x="11394" y="227465"/>
                    <a:pt x="14533" y="226951"/>
                  </a:cubicBezTo>
                  <a:cubicBezTo>
                    <a:pt x="23082" y="225914"/>
                    <a:pt x="25931" y="213845"/>
                    <a:pt x="27356" y="203945"/>
                  </a:cubicBezTo>
                  <a:close/>
                </a:path>
              </a:pathLst>
            </a:custGeom>
            <a:solidFill>
              <a:srgbClr val="004876"/>
            </a:solidFill>
            <a:ln w="9499"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C47AD291-BF49-1242-A5B8-7DAA0E8D59D1}"/>
              </a:ext>
            </a:extLst>
          </p:cNvPr>
          <p:cNvSpPr>
            <a:spLocks noGrp="1"/>
          </p:cNvSpPr>
          <p:nvPr>
            <p:ph idx="1"/>
          </p:nvPr>
        </p:nvSpPr>
        <p:spPr>
          <a:xfrm>
            <a:off x="381850" y="1205617"/>
            <a:ext cx="6412561" cy="4657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5B06F-D3AD-4E4D-8CD5-2B46141513CA}"/>
              </a:ext>
            </a:extLst>
          </p:cNvPr>
          <p:cNvSpPr>
            <a:spLocks noGrp="1"/>
          </p:cNvSpPr>
          <p:nvPr>
            <p:ph type="dt" sz="half" idx="10"/>
          </p:nvPr>
        </p:nvSpPr>
        <p:spPr/>
        <p:txBody>
          <a:bodyPr/>
          <a:lstStyle/>
          <a:p>
            <a:fld id="{37474D51-BAB8-4C6D-BFCC-2BF4E76FBA3F}" type="datetime1">
              <a:rPr lang="en-US" smtClean="0"/>
              <a:t>3/28/2026</a:t>
            </a:fld>
            <a:endParaRPr lang="en-US" dirty="0"/>
          </a:p>
        </p:txBody>
      </p:sp>
      <p:sp>
        <p:nvSpPr>
          <p:cNvPr id="5" name="Footer Placeholder 4">
            <a:extLst>
              <a:ext uri="{FF2B5EF4-FFF2-40B4-BE49-F238E27FC236}">
                <a16:creationId xmlns:a16="http://schemas.microsoft.com/office/drawing/2014/main" id="{43ABF6F6-60BE-9045-8184-D3ABA5DE29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6A1439-5D22-1842-8750-B0E9B7A451FB}"/>
              </a:ext>
            </a:extLst>
          </p:cNvPr>
          <p:cNvSpPr>
            <a:spLocks noGrp="1"/>
          </p:cNvSpPr>
          <p:nvPr>
            <p:ph type="sldNum" sz="quarter" idx="12"/>
          </p:nvPr>
        </p:nvSpPr>
        <p:spPr/>
        <p:txBody>
          <a:bodyPr/>
          <a:lstStyle/>
          <a:p>
            <a:fld id="{3C343149-4D4A-094F-999B-38C643AFA5D5}" type="slidenum">
              <a:rPr lang="en-US" smtClean="0"/>
              <a:t>‹#›</a:t>
            </a:fld>
            <a:endParaRPr lang="en-US" dirty="0"/>
          </a:p>
        </p:txBody>
      </p:sp>
      <p:sp>
        <p:nvSpPr>
          <p:cNvPr id="42" name="Title 1">
            <a:extLst>
              <a:ext uri="{FF2B5EF4-FFF2-40B4-BE49-F238E27FC236}">
                <a16:creationId xmlns:a16="http://schemas.microsoft.com/office/drawing/2014/main" id="{131632FB-133C-4624-9CE5-B8A65B6994BA}"/>
              </a:ext>
            </a:extLst>
          </p:cNvPr>
          <p:cNvSpPr>
            <a:spLocks noGrp="1"/>
          </p:cNvSpPr>
          <p:nvPr>
            <p:ph type="title"/>
          </p:nvPr>
        </p:nvSpPr>
        <p:spPr>
          <a:xfrm>
            <a:off x="381851" y="267758"/>
            <a:ext cx="11348615" cy="584776"/>
          </a:xfrm>
        </p:spPr>
        <p:txBody>
          <a:bodyPr anchor="t">
            <a:normAutofit/>
          </a:bodyPr>
          <a:lstStyle>
            <a:lvl1pPr>
              <a:defRPr lang="en-US" sz="3200" b="1" kern="1200" dirty="0">
                <a:solidFill>
                  <a:schemeClr val="tx1"/>
                </a:solidFill>
                <a:latin typeface="Trajan Pro" panose="02020502050506020301" pitchFamily="18" charset="77"/>
                <a:ea typeface="+mn-ea"/>
                <a:cs typeface="+mn-cs"/>
              </a:defRPr>
            </a:lvl1pPr>
          </a:lstStyle>
          <a:p>
            <a:r>
              <a:rPr lang="en-US"/>
              <a:t>Click to edit Master title style</a:t>
            </a:r>
          </a:p>
        </p:txBody>
      </p:sp>
      <p:sp>
        <p:nvSpPr>
          <p:cNvPr id="49" name="Picture Placeholder 48">
            <a:extLst>
              <a:ext uri="{FF2B5EF4-FFF2-40B4-BE49-F238E27FC236}">
                <a16:creationId xmlns:a16="http://schemas.microsoft.com/office/drawing/2014/main" id="{2411650F-698C-430B-98E6-5E768B43E630}"/>
              </a:ext>
            </a:extLst>
          </p:cNvPr>
          <p:cNvSpPr>
            <a:spLocks noGrp="1"/>
          </p:cNvSpPr>
          <p:nvPr>
            <p:ph type="pic" sz="quarter" idx="13"/>
          </p:nvPr>
        </p:nvSpPr>
        <p:spPr>
          <a:xfrm>
            <a:off x="7743863" y="893881"/>
            <a:ext cx="4555282" cy="4833417"/>
          </a:xfrm>
          <a:custGeom>
            <a:avLst/>
            <a:gdLst>
              <a:gd name="connsiteX0" fmla="*/ 0 w 4555282"/>
              <a:gd name="connsiteY0" fmla="*/ 0 h 4833417"/>
              <a:gd name="connsiteX1" fmla="*/ 4555282 w 4555282"/>
              <a:gd name="connsiteY1" fmla="*/ 0 h 4833417"/>
              <a:gd name="connsiteX2" fmla="*/ 4555282 w 4555282"/>
              <a:gd name="connsiteY2" fmla="*/ 4398363 h 4833417"/>
              <a:gd name="connsiteX3" fmla="*/ 3775564 w 4555282"/>
              <a:gd name="connsiteY3" fmla="*/ 4801333 h 4833417"/>
              <a:gd name="connsiteX4" fmla="*/ 3494159 w 4555282"/>
              <a:gd name="connsiteY4" fmla="*/ 4793736 h 4833417"/>
              <a:gd name="connsiteX5" fmla="*/ 302103 w 4555282"/>
              <a:gd name="connsiteY5" fmla="*/ 2907231 h 4833417"/>
              <a:gd name="connsiteX6" fmla="*/ 182520 w 4555282"/>
              <a:gd name="connsiteY6" fmla="*/ 2721903 h 483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5282" h="4833417">
                <a:moveTo>
                  <a:pt x="0" y="0"/>
                </a:moveTo>
                <a:lnTo>
                  <a:pt x="4555282" y="0"/>
                </a:lnTo>
                <a:lnTo>
                  <a:pt x="4555282" y="4398363"/>
                </a:lnTo>
                <a:lnTo>
                  <a:pt x="3775564" y="4801333"/>
                </a:lnTo>
                <a:cubicBezTo>
                  <a:pt x="3687688" y="4846702"/>
                  <a:pt x="3578750" y="4843765"/>
                  <a:pt x="3494159" y="4793736"/>
                </a:cubicBezTo>
                <a:lnTo>
                  <a:pt x="302103" y="2907231"/>
                </a:lnTo>
                <a:cubicBezTo>
                  <a:pt x="231894" y="2865711"/>
                  <a:pt x="187503" y="2797048"/>
                  <a:pt x="182520" y="2721903"/>
                </a:cubicBezTo>
                <a:close/>
              </a:path>
            </a:pathLst>
          </a:custGeom>
          <a:solidFill>
            <a:schemeClr val="bg2">
              <a:lumMod val="90000"/>
            </a:schemeClr>
          </a:solidFill>
        </p:spPr>
        <p:txBody>
          <a:bodyPr wrap="square">
            <a:noAutofit/>
          </a:bodyPr>
          <a:lstStyle/>
          <a:p>
            <a:r>
              <a:rPr lang="en-US" dirty="0"/>
              <a:t>Click icon to add picture</a:t>
            </a:r>
          </a:p>
        </p:txBody>
      </p:sp>
    </p:spTree>
    <p:extLst>
      <p:ext uri="{BB962C8B-B14F-4D97-AF65-F5344CB8AC3E}">
        <p14:creationId xmlns:p14="http://schemas.microsoft.com/office/powerpoint/2010/main" val="967080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4618F4E-EC43-4992-835F-3FADFC5DDEAF}"/>
              </a:ext>
            </a:extLst>
          </p:cNvPr>
          <p:cNvSpPr/>
          <p:nvPr userDrawn="1"/>
        </p:nvSpPr>
        <p:spPr>
          <a:xfrm>
            <a:off x="660400" y="4335488"/>
            <a:ext cx="11521169" cy="200362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EEFEED83-5659-40C4-8DAB-7A0A33A88D04}"/>
              </a:ext>
            </a:extLst>
          </p:cNvPr>
          <p:cNvGrpSpPr/>
          <p:nvPr userDrawn="1"/>
        </p:nvGrpSpPr>
        <p:grpSpPr>
          <a:xfrm>
            <a:off x="-2" y="605308"/>
            <a:ext cx="12181571" cy="2106818"/>
            <a:chOff x="-2" y="850006"/>
            <a:chExt cx="12181571" cy="2106818"/>
          </a:xfrm>
        </p:grpSpPr>
        <p:sp>
          <p:nvSpPr>
            <p:cNvPr id="73" name="Rectangle 72">
              <a:extLst>
                <a:ext uri="{FF2B5EF4-FFF2-40B4-BE49-F238E27FC236}">
                  <a16:creationId xmlns:a16="http://schemas.microsoft.com/office/drawing/2014/main" id="{1E8D9786-92A8-49B5-B1F9-F9011CE7812E}"/>
                </a:ext>
              </a:extLst>
            </p:cNvPr>
            <p:cNvSpPr/>
            <p:nvPr/>
          </p:nvSpPr>
          <p:spPr>
            <a:xfrm>
              <a:off x="7239204" y="850006"/>
              <a:ext cx="4942365" cy="2097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aphic 15">
              <a:extLst>
                <a:ext uri="{FF2B5EF4-FFF2-40B4-BE49-F238E27FC236}">
                  <a16:creationId xmlns:a16="http://schemas.microsoft.com/office/drawing/2014/main" id="{F794769F-60C3-4F40-A570-6B60BE4D2C02}"/>
                </a:ext>
              </a:extLst>
            </p:cNvPr>
            <p:cNvGrpSpPr/>
            <p:nvPr/>
          </p:nvGrpSpPr>
          <p:grpSpPr>
            <a:xfrm>
              <a:off x="7568181" y="1512050"/>
              <a:ext cx="4261260" cy="773340"/>
              <a:chOff x="4381500" y="3117850"/>
              <a:chExt cx="3429000" cy="622300"/>
            </a:xfrm>
          </p:grpSpPr>
          <p:sp>
            <p:nvSpPr>
              <p:cNvPr id="87" name="Freeform 3">
                <a:extLst>
                  <a:ext uri="{FF2B5EF4-FFF2-40B4-BE49-F238E27FC236}">
                    <a16:creationId xmlns:a16="http://schemas.microsoft.com/office/drawing/2014/main" id="{375C105C-0FC0-4D03-BDDE-1D084723F63B}"/>
                  </a:ext>
                </a:extLst>
              </p:cNvPr>
              <p:cNvSpPr/>
              <p:nvPr/>
            </p:nvSpPr>
            <p:spPr>
              <a:xfrm>
                <a:off x="4972978" y="3625118"/>
                <a:ext cx="71429" cy="109279"/>
              </a:xfrm>
              <a:custGeom>
                <a:avLst/>
                <a:gdLst>
                  <a:gd name="connsiteX0" fmla="*/ 0 w 71429"/>
                  <a:gd name="connsiteY0" fmla="*/ 0 h 109279"/>
                  <a:gd name="connsiteX1" fmla="*/ 24126 w 71429"/>
                  <a:gd name="connsiteY1" fmla="*/ 0 h 109279"/>
                  <a:gd name="connsiteX2" fmla="*/ 24126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6" y="0"/>
                    </a:lnTo>
                    <a:lnTo>
                      <a:pt x="24126"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88" name="Freeform 4">
                <a:extLst>
                  <a:ext uri="{FF2B5EF4-FFF2-40B4-BE49-F238E27FC236}">
                    <a16:creationId xmlns:a16="http://schemas.microsoft.com/office/drawing/2014/main" id="{000A3AD6-B473-4282-A984-9CA38E9F67A4}"/>
                  </a:ext>
                </a:extLst>
              </p:cNvPr>
              <p:cNvSpPr/>
              <p:nvPr/>
            </p:nvSpPr>
            <p:spPr>
              <a:xfrm>
                <a:off x="5124196" y="3624930"/>
                <a:ext cx="106004" cy="109468"/>
              </a:xfrm>
              <a:custGeom>
                <a:avLst/>
                <a:gdLst>
                  <a:gd name="connsiteX0" fmla="*/ 68010 w 106004"/>
                  <a:gd name="connsiteY0" fmla="*/ 0 h 109468"/>
                  <a:gd name="connsiteX1" fmla="*/ 106005 w 106004"/>
                  <a:gd name="connsiteY1" fmla="*/ 109468 h 109468"/>
                  <a:gd name="connsiteX2" fmla="*/ 82258 w 106004"/>
                  <a:gd name="connsiteY2" fmla="*/ 109468 h 109468"/>
                  <a:gd name="connsiteX3" fmla="*/ 74279 w 106004"/>
                  <a:gd name="connsiteY3" fmla="*/ 85802 h 109468"/>
                  <a:gd name="connsiteX4" fmla="*/ 30965 w 106004"/>
                  <a:gd name="connsiteY4" fmla="*/ 85802 h 109468"/>
                  <a:gd name="connsiteX5" fmla="*/ 22702 w 106004"/>
                  <a:gd name="connsiteY5" fmla="*/ 109468 h 109468"/>
                  <a:gd name="connsiteX6" fmla="*/ 0 w 106004"/>
                  <a:gd name="connsiteY6" fmla="*/ 109468 h 109468"/>
                  <a:gd name="connsiteX7" fmla="*/ 39799 w 106004"/>
                  <a:gd name="connsiteY7" fmla="*/ 0 h 109468"/>
                  <a:gd name="connsiteX8" fmla="*/ 68580 w 106004"/>
                  <a:gd name="connsiteY8" fmla="*/ 68170 h 109468"/>
                  <a:gd name="connsiteX9" fmla="*/ 53287 w 106004"/>
                  <a:gd name="connsiteY9" fmla="*/ 21498 h 109468"/>
                  <a:gd name="connsiteX10" fmla="*/ 36950 w 106004"/>
                  <a:gd name="connsiteY10" fmla="*/ 68170 h 10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4" h="109468">
                    <a:moveTo>
                      <a:pt x="68010" y="0"/>
                    </a:moveTo>
                    <a:lnTo>
                      <a:pt x="106005" y="109468"/>
                    </a:lnTo>
                    <a:lnTo>
                      <a:pt x="82258" y="109468"/>
                    </a:lnTo>
                    <a:lnTo>
                      <a:pt x="74279" y="85802"/>
                    </a:lnTo>
                    <a:lnTo>
                      <a:pt x="30965" y="85802"/>
                    </a:lnTo>
                    <a:lnTo>
                      <a:pt x="22702" y="109468"/>
                    </a:lnTo>
                    <a:lnTo>
                      <a:pt x="0" y="109468"/>
                    </a:lnTo>
                    <a:lnTo>
                      <a:pt x="39799" y="0"/>
                    </a:lnTo>
                    <a:close/>
                    <a:moveTo>
                      <a:pt x="68580" y="68170"/>
                    </a:moveTo>
                    <a:lnTo>
                      <a:pt x="53287" y="21498"/>
                    </a:lnTo>
                    <a:lnTo>
                      <a:pt x="36950" y="68170"/>
                    </a:lnTo>
                    <a:close/>
                  </a:path>
                </a:pathLst>
              </a:custGeom>
              <a:solidFill>
                <a:srgbClr val="8F9090"/>
              </a:solidFill>
              <a:ln w="9499" cap="flat">
                <a:noFill/>
                <a:prstDash val="solid"/>
                <a:miter/>
              </a:ln>
            </p:spPr>
            <p:txBody>
              <a:bodyPr rtlCol="0" anchor="ctr"/>
              <a:lstStyle/>
              <a:p>
                <a:endParaRPr lang="en-US" dirty="0"/>
              </a:p>
            </p:txBody>
          </p:sp>
          <p:sp>
            <p:nvSpPr>
              <p:cNvPr id="89" name="Freeform 5">
                <a:extLst>
                  <a:ext uri="{FF2B5EF4-FFF2-40B4-BE49-F238E27FC236}">
                    <a16:creationId xmlns:a16="http://schemas.microsoft.com/office/drawing/2014/main" id="{7F800F8C-BB4C-457C-B8D7-622F89ECE74A}"/>
                  </a:ext>
                </a:extLst>
              </p:cNvPr>
              <p:cNvSpPr/>
              <p:nvPr/>
            </p:nvSpPr>
            <p:spPr>
              <a:xfrm>
                <a:off x="5300775" y="3625401"/>
                <a:ext cx="149508" cy="109279"/>
              </a:xfrm>
              <a:custGeom>
                <a:avLst/>
                <a:gdLst>
                  <a:gd name="connsiteX0" fmla="*/ 24411 w 149508"/>
                  <a:gd name="connsiteY0" fmla="*/ 0 h 109279"/>
                  <a:gd name="connsiteX1" fmla="*/ 41509 w 149508"/>
                  <a:gd name="connsiteY1" fmla="*/ 81936 h 109279"/>
                  <a:gd name="connsiteX2" fmla="*/ 63071 w 149508"/>
                  <a:gd name="connsiteY2" fmla="*/ 0 h 109279"/>
                  <a:gd name="connsiteX3" fmla="*/ 89762 w 149508"/>
                  <a:gd name="connsiteY3" fmla="*/ 0 h 109279"/>
                  <a:gd name="connsiteX4" fmla="*/ 109139 w 149508"/>
                  <a:gd name="connsiteY4" fmla="*/ 81936 h 109279"/>
                  <a:gd name="connsiteX5" fmla="*/ 126902 w 149508"/>
                  <a:gd name="connsiteY5" fmla="*/ 0 h 109279"/>
                  <a:gd name="connsiteX6" fmla="*/ 149508 w 149508"/>
                  <a:gd name="connsiteY6" fmla="*/ 0 h 109279"/>
                  <a:gd name="connsiteX7" fmla="*/ 121487 w 149508"/>
                  <a:gd name="connsiteY7" fmla="*/ 109280 h 109279"/>
                  <a:gd name="connsiteX8" fmla="*/ 95271 w 149508"/>
                  <a:gd name="connsiteY8" fmla="*/ 109280 h 109279"/>
                  <a:gd name="connsiteX9" fmla="*/ 75229 w 149508"/>
                  <a:gd name="connsiteY9" fmla="*/ 25741 h 109279"/>
                  <a:gd name="connsiteX10" fmla="*/ 53762 w 149508"/>
                  <a:gd name="connsiteY10" fmla="*/ 109280 h 109279"/>
                  <a:gd name="connsiteX11" fmla="*/ 26881 w 149508"/>
                  <a:gd name="connsiteY11" fmla="*/ 109280 h 109279"/>
                  <a:gd name="connsiteX12" fmla="*/ 0 w 149508"/>
                  <a:gd name="connsiteY12" fmla="*/ 0 h 109279"/>
                  <a:gd name="connsiteX13" fmla="*/ 24411 w 149508"/>
                  <a:gd name="connsiteY13"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08" h="109279">
                    <a:moveTo>
                      <a:pt x="24411" y="0"/>
                    </a:moveTo>
                    <a:lnTo>
                      <a:pt x="41509" y="81936"/>
                    </a:lnTo>
                    <a:lnTo>
                      <a:pt x="63071" y="0"/>
                    </a:lnTo>
                    <a:lnTo>
                      <a:pt x="89762" y="0"/>
                    </a:lnTo>
                    <a:lnTo>
                      <a:pt x="109139" y="81936"/>
                    </a:lnTo>
                    <a:lnTo>
                      <a:pt x="126902" y="0"/>
                    </a:lnTo>
                    <a:lnTo>
                      <a:pt x="149508" y="0"/>
                    </a:lnTo>
                    <a:lnTo>
                      <a:pt x="121487" y="109280"/>
                    </a:lnTo>
                    <a:lnTo>
                      <a:pt x="95271" y="109280"/>
                    </a:lnTo>
                    <a:lnTo>
                      <a:pt x="75229" y="25741"/>
                    </a:lnTo>
                    <a:lnTo>
                      <a:pt x="53762" y="109280"/>
                    </a:lnTo>
                    <a:lnTo>
                      <a:pt x="26881" y="109280"/>
                    </a:lnTo>
                    <a:lnTo>
                      <a:pt x="0" y="0"/>
                    </a:lnTo>
                    <a:lnTo>
                      <a:pt x="24411" y="0"/>
                    </a:lnTo>
                    <a:close/>
                  </a:path>
                </a:pathLst>
              </a:custGeom>
              <a:solidFill>
                <a:srgbClr val="8F9090"/>
              </a:solidFill>
              <a:ln w="9499" cap="flat">
                <a:noFill/>
                <a:prstDash val="solid"/>
                <a:miter/>
              </a:ln>
            </p:spPr>
            <p:txBody>
              <a:bodyPr rtlCol="0" anchor="ctr"/>
              <a:lstStyle/>
              <a:p>
                <a:endParaRPr lang="en-US" dirty="0"/>
              </a:p>
            </p:txBody>
          </p:sp>
          <p:sp>
            <p:nvSpPr>
              <p:cNvPr id="90" name="Freeform 6">
                <a:extLst>
                  <a:ext uri="{FF2B5EF4-FFF2-40B4-BE49-F238E27FC236}">
                    <a16:creationId xmlns:a16="http://schemas.microsoft.com/office/drawing/2014/main" id="{C7D4E1E6-0311-4E8E-AF6F-F4B4A51D795C}"/>
                  </a:ext>
                </a:extLst>
              </p:cNvPr>
              <p:cNvSpPr/>
              <p:nvPr/>
            </p:nvSpPr>
            <p:spPr>
              <a:xfrm>
                <a:off x="5652239" y="3621888"/>
                <a:ext cx="103832" cy="115105"/>
              </a:xfrm>
              <a:custGeom>
                <a:avLst/>
                <a:gdLst>
                  <a:gd name="connsiteX0" fmla="*/ 78348 w 103832"/>
                  <a:gd name="connsiteY0" fmla="*/ 36702 h 115105"/>
                  <a:gd name="connsiteX1" fmla="*/ 75309 w 103832"/>
                  <a:gd name="connsiteY1" fmla="*/ 25670 h 115105"/>
                  <a:gd name="connsiteX2" fmla="*/ 56881 w 103832"/>
                  <a:gd name="connsiteY2" fmla="*/ 17185 h 115105"/>
                  <a:gd name="connsiteX3" fmla="*/ 24681 w 103832"/>
                  <a:gd name="connsiteY3" fmla="*/ 58860 h 115105"/>
                  <a:gd name="connsiteX4" fmla="*/ 34180 w 103832"/>
                  <a:gd name="connsiteY4" fmla="*/ 88278 h 115105"/>
                  <a:gd name="connsiteX5" fmla="*/ 60111 w 103832"/>
                  <a:gd name="connsiteY5" fmla="*/ 97706 h 115105"/>
                  <a:gd name="connsiteX6" fmla="*/ 78158 w 103832"/>
                  <a:gd name="connsiteY6" fmla="*/ 95538 h 115105"/>
                  <a:gd name="connsiteX7" fmla="*/ 78158 w 103832"/>
                  <a:gd name="connsiteY7" fmla="*/ 72532 h 115105"/>
                  <a:gd name="connsiteX8" fmla="*/ 56787 w 103832"/>
                  <a:gd name="connsiteY8" fmla="*/ 72532 h 115105"/>
                  <a:gd name="connsiteX9" fmla="*/ 56787 w 103832"/>
                  <a:gd name="connsiteY9" fmla="*/ 54334 h 115105"/>
                  <a:gd name="connsiteX10" fmla="*/ 101810 w 103832"/>
                  <a:gd name="connsiteY10" fmla="*/ 54334 h 115105"/>
                  <a:gd name="connsiteX11" fmla="*/ 101810 w 103832"/>
                  <a:gd name="connsiteY11" fmla="*/ 109021 h 115105"/>
                  <a:gd name="connsiteX12" fmla="*/ 61536 w 103832"/>
                  <a:gd name="connsiteY12" fmla="*/ 115056 h 115105"/>
                  <a:gd name="connsiteX13" fmla="*/ 14708 w 103832"/>
                  <a:gd name="connsiteY13" fmla="*/ 100535 h 115105"/>
                  <a:gd name="connsiteX14" fmla="*/ 80 w 103832"/>
                  <a:gd name="connsiteY14" fmla="*/ 59614 h 115105"/>
                  <a:gd name="connsiteX15" fmla="*/ 57926 w 103832"/>
                  <a:gd name="connsiteY15" fmla="*/ 118 h 115105"/>
                  <a:gd name="connsiteX16" fmla="*/ 95921 w 103832"/>
                  <a:gd name="connsiteY16" fmla="*/ 13884 h 115105"/>
                  <a:gd name="connsiteX17" fmla="*/ 103805 w 103832"/>
                  <a:gd name="connsiteY17" fmla="*/ 36702 h 1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32" h="115105">
                    <a:moveTo>
                      <a:pt x="78348" y="36702"/>
                    </a:moveTo>
                    <a:cubicBezTo>
                      <a:pt x="78402" y="32814"/>
                      <a:pt x="77348" y="28990"/>
                      <a:pt x="75309" y="25670"/>
                    </a:cubicBezTo>
                    <a:cubicBezTo>
                      <a:pt x="71022" y="19912"/>
                      <a:pt x="64079" y="16714"/>
                      <a:pt x="56881" y="17185"/>
                    </a:cubicBezTo>
                    <a:cubicBezTo>
                      <a:pt x="30000" y="17185"/>
                      <a:pt x="24681" y="41982"/>
                      <a:pt x="24681" y="58860"/>
                    </a:cubicBezTo>
                    <a:cubicBezTo>
                      <a:pt x="24173" y="69482"/>
                      <a:pt x="27546" y="79928"/>
                      <a:pt x="34180" y="88278"/>
                    </a:cubicBezTo>
                    <a:cubicBezTo>
                      <a:pt x="40896" y="95222"/>
                      <a:pt x="50465" y="98702"/>
                      <a:pt x="60111" y="97706"/>
                    </a:cubicBezTo>
                    <a:cubicBezTo>
                      <a:pt x="66208" y="98024"/>
                      <a:pt x="72314" y="97291"/>
                      <a:pt x="78158" y="95538"/>
                    </a:cubicBezTo>
                    <a:lnTo>
                      <a:pt x="78158" y="72532"/>
                    </a:lnTo>
                    <a:lnTo>
                      <a:pt x="56787" y="72532"/>
                    </a:lnTo>
                    <a:lnTo>
                      <a:pt x="56787" y="54334"/>
                    </a:lnTo>
                    <a:lnTo>
                      <a:pt x="101810" y="54334"/>
                    </a:lnTo>
                    <a:lnTo>
                      <a:pt x="101810" y="109021"/>
                    </a:lnTo>
                    <a:cubicBezTo>
                      <a:pt x="88859" y="113416"/>
                      <a:pt x="75217" y="115461"/>
                      <a:pt x="61536" y="115056"/>
                    </a:cubicBezTo>
                    <a:cubicBezTo>
                      <a:pt x="36364" y="115055"/>
                      <a:pt x="23541" y="109021"/>
                      <a:pt x="14708" y="100535"/>
                    </a:cubicBezTo>
                    <a:cubicBezTo>
                      <a:pt x="4542" y="89369"/>
                      <a:pt x="-722" y="74643"/>
                      <a:pt x="80" y="59614"/>
                    </a:cubicBezTo>
                    <a:cubicBezTo>
                      <a:pt x="80" y="20862"/>
                      <a:pt x="24491" y="118"/>
                      <a:pt x="57926" y="118"/>
                    </a:cubicBezTo>
                    <a:cubicBezTo>
                      <a:pt x="71985" y="-850"/>
                      <a:pt x="85796" y="4154"/>
                      <a:pt x="95921" y="13884"/>
                    </a:cubicBezTo>
                    <a:cubicBezTo>
                      <a:pt x="101331" y="20244"/>
                      <a:pt x="104143" y="28385"/>
                      <a:pt x="103805" y="36702"/>
                    </a:cubicBezTo>
                    <a:close/>
                  </a:path>
                </a:pathLst>
              </a:custGeom>
              <a:solidFill>
                <a:srgbClr val="8F9090"/>
              </a:solidFill>
              <a:ln w="9499" cap="flat">
                <a:noFill/>
                <a:prstDash val="solid"/>
                <a:miter/>
              </a:ln>
            </p:spPr>
            <p:txBody>
              <a:bodyPr rtlCol="0" anchor="ctr"/>
              <a:lstStyle/>
              <a:p>
                <a:endParaRPr lang="en-US" dirty="0"/>
              </a:p>
            </p:txBody>
          </p:sp>
          <p:sp>
            <p:nvSpPr>
              <p:cNvPr id="91" name="Freeform 7">
                <a:extLst>
                  <a:ext uri="{FF2B5EF4-FFF2-40B4-BE49-F238E27FC236}">
                    <a16:creationId xmlns:a16="http://schemas.microsoft.com/office/drawing/2014/main" id="{6BDC7F03-5E13-47AE-9FDB-E269FC06F19C}"/>
                  </a:ext>
                </a:extLst>
              </p:cNvPr>
              <p:cNvSpPr/>
              <p:nvPr/>
            </p:nvSpPr>
            <p:spPr>
              <a:xfrm>
                <a:off x="5850175" y="3624548"/>
                <a:ext cx="88907" cy="110226"/>
              </a:xfrm>
              <a:custGeom>
                <a:avLst/>
                <a:gdLst>
                  <a:gd name="connsiteX0" fmla="*/ 0 w 88907"/>
                  <a:gd name="connsiteY0" fmla="*/ 476 h 110226"/>
                  <a:gd name="connsiteX1" fmla="*/ 42269 w 88907"/>
                  <a:gd name="connsiteY1" fmla="*/ 476 h 110226"/>
                  <a:gd name="connsiteX2" fmla="*/ 75704 w 88907"/>
                  <a:gd name="connsiteY2" fmla="*/ 7924 h 110226"/>
                  <a:gd name="connsiteX3" fmla="*/ 85203 w 88907"/>
                  <a:gd name="connsiteY3" fmla="*/ 28951 h 110226"/>
                  <a:gd name="connsiteX4" fmla="*/ 62406 w 88907"/>
                  <a:gd name="connsiteY4" fmla="*/ 55728 h 110226"/>
                  <a:gd name="connsiteX5" fmla="*/ 82258 w 88907"/>
                  <a:gd name="connsiteY5" fmla="*/ 80903 h 110226"/>
                  <a:gd name="connsiteX6" fmla="*/ 85583 w 88907"/>
                  <a:gd name="connsiteY6" fmla="*/ 102118 h 110226"/>
                  <a:gd name="connsiteX7" fmla="*/ 88907 w 88907"/>
                  <a:gd name="connsiteY7" fmla="*/ 109944 h 110226"/>
                  <a:gd name="connsiteX8" fmla="*/ 62406 w 88907"/>
                  <a:gd name="connsiteY8" fmla="*/ 109944 h 110226"/>
                  <a:gd name="connsiteX9" fmla="*/ 56422 w 88907"/>
                  <a:gd name="connsiteY9" fmla="*/ 72229 h 110226"/>
                  <a:gd name="connsiteX10" fmla="*/ 44549 w 88907"/>
                  <a:gd name="connsiteY10" fmla="*/ 66006 h 110226"/>
                  <a:gd name="connsiteX11" fmla="*/ 24412 w 88907"/>
                  <a:gd name="connsiteY11" fmla="*/ 66006 h 110226"/>
                  <a:gd name="connsiteX12" fmla="*/ 24412 w 88907"/>
                  <a:gd name="connsiteY12" fmla="*/ 110227 h 110226"/>
                  <a:gd name="connsiteX13" fmla="*/ 285 w 88907"/>
                  <a:gd name="connsiteY13" fmla="*/ 110227 h 110226"/>
                  <a:gd name="connsiteX14" fmla="*/ 23367 w 88907"/>
                  <a:gd name="connsiteY14" fmla="*/ 48280 h 110226"/>
                  <a:gd name="connsiteX15" fmla="*/ 42364 w 88907"/>
                  <a:gd name="connsiteY15" fmla="*/ 48280 h 110226"/>
                  <a:gd name="connsiteX16" fmla="*/ 54427 w 88907"/>
                  <a:gd name="connsiteY16" fmla="*/ 45262 h 110226"/>
                  <a:gd name="connsiteX17" fmla="*/ 60506 w 88907"/>
                  <a:gd name="connsiteY17" fmla="*/ 32533 h 110226"/>
                  <a:gd name="connsiteX18" fmla="*/ 54712 w 88907"/>
                  <a:gd name="connsiteY18" fmla="*/ 20276 h 110226"/>
                  <a:gd name="connsiteX19" fmla="*/ 39134 w 88907"/>
                  <a:gd name="connsiteY19" fmla="*/ 17730 h 110226"/>
                  <a:gd name="connsiteX20" fmla="*/ 23272 w 88907"/>
                  <a:gd name="connsiteY20" fmla="*/ 17730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07" h="110226">
                    <a:moveTo>
                      <a:pt x="0" y="476"/>
                    </a:moveTo>
                    <a:lnTo>
                      <a:pt x="42269" y="476"/>
                    </a:lnTo>
                    <a:cubicBezTo>
                      <a:pt x="53956" y="-1168"/>
                      <a:pt x="65845" y="1481"/>
                      <a:pt x="75704" y="7924"/>
                    </a:cubicBezTo>
                    <a:cubicBezTo>
                      <a:pt x="81794" y="13233"/>
                      <a:pt x="85260" y="20906"/>
                      <a:pt x="85203" y="28951"/>
                    </a:cubicBezTo>
                    <a:cubicBezTo>
                      <a:pt x="85127" y="42174"/>
                      <a:pt x="75528" y="53449"/>
                      <a:pt x="62406" y="55728"/>
                    </a:cubicBezTo>
                    <a:cubicBezTo>
                      <a:pt x="79029" y="57237"/>
                      <a:pt x="80263" y="66666"/>
                      <a:pt x="82258" y="80903"/>
                    </a:cubicBezTo>
                    <a:cubicBezTo>
                      <a:pt x="83006" y="88026"/>
                      <a:pt x="84116" y="95106"/>
                      <a:pt x="85583" y="102118"/>
                    </a:cubicBezTo>
                    <a:cubicBezTo>
                      <a:pt x="86099" y="104937"/>
                      <a:pt x="87234" y="107609"/>
                      <a:pt x="88907" y="109944"/>
                    </a:cubicBezTo>
                    <a:lnTo>
                      <a:pt x="62406" y="109944"/>
                    </a:lnTo>
                    <a:cubicBezTo>
                      <a:pt x="61361" y="103909"/>
                      <a:pt x="57942" y="76189"/>
                      <a:pt x="56422" y="72229"/>
                    </a:cubicBezTo>
                    <a:cubicBezTo>
                      <a:pt x="54237" y="66006"/>
                      <a:pt x="48443" y="66006"/>
                      <a:pt x="44549" y="66006"/>
                    </a:cubicBezTo>
                    <a:lnTo>
                      <a:pt x="24412" y="66006"/>
                    </a:lnTo>
                    <a:lnTo>
                      <a:pt x="24412" y="110227"/>
                    </a:lnTo>
                    <a:lnTo>
                      <a:pt x="285" y="110227"/>
                    </a:lnTo>
                    <a:close/>
                    <a:moveTo>
                      <a:pt x="23367" y="48280"/>
                    </a:moveTo>
                    <a:lnTo>
                      <a:pt x="42364" y="48280"/>
                    </a:lnTo>
                    <a:cubicBezTo>
                      <a:pt x="46612" y="48646"/>
                      <a:pt x="50861" y="47584"/>
                      <a:pt x="54427" y="45262"/>
                    </a:cubicBezTo>
                    <a:cubicBezTo>
                      <a:pt x="58434" y="42266"/>
                      <a:pt x="60706" y="37509"/>
                      <a:pt x="60506" y="32533"/>
                    </a:cubicBezTo>
                    <a:cubicBezTo>
                      <a:pt x="60872" y="27722"/>
                      <a:pt x="58674" y="23071"/>
                      <a:pt x="54712" y="20276"/>
                    </a:cubicBezTo>
                    <a:cubicBezTo>
                      <a:pt x="49908" y="17853"/>
                      <a:pt x="44467" y="16964"/>
                      <a:pt x="39134" y="17730"/>
                    </a:cubicBezTo>
                    <a:lnTo>
                      <a:pt x="23272" y="17730"/>
                    </a:lnTo>
                    <a:close/>
                  </a:path>
                </a:pathLst>
              </a:custGeom>
              <a:solidFill>
                <a:srgbClr val="8F9090"/>
              </a:solidFill>
              <a:ln w="9499" cap="flat">
                <a:noFill/>
                <a:prstDash val="solid"/>
                <a:miter/>
              </a:ln>
            </p:spPr>
            <p:txBody>
              <a:bodyPr rtlCol="0" anchor="ctr"/>
              <a:lstStyle/>
              <a:p>
                <a:endParaRPr lang="en-US" dirty="0"/>
              </a:p>
            </p:txBody>
          </p:sp>
          <p:sp>
            <p:nvSpPr>
              <p:cNvPr id="92" name="Freeform 8">
                <a:extLst>
                  <a:ext uri="{FF2B5EF4-FFF2-40B4-BE49-F238E27FC236}">
                    <a16:creationId xmlns:a16="http://schemas.microsoft.com/office/drawing/2014/main" id="{61A21B20-8503-461C-9060-BBD8E8087B48}"/>
                  </a:ext>
                </a:extLst>
              </p:cNvPr>
              <p:cNvSpPr/>
              <p:nvPr/>
            </p:nvSpPr>
            <p:spPr>
              <a:xfrm>
                <a:off x="6023835" y="3622478"/>
                <a:ext cx="105818" cy="114590"/>
              </a:xfrm>
              <a:custGeom>
                <a:avLst/>
                <a:gdLst>
                  <a:gd name="connsiteX0" fmla="*/ 52977 w 105818"/>
                  <a:gd name="connsiteY0" fmla="*/ 188 h 114590"/>
                  <a:gd name="connsiteX1" fmla="*/ 91731 w 105818"/>
                  <a:gd name="connsiteY1" fmla="*/ 14992 h 114590"/>
                  <a:gd name="connsiteX2" fmla="*/ 105789 w 105818"/>
                  <a:gd name="connsiteY2" fmla="*/ 56195 h 114590"/>
                  <a:gd name="connsiteX3" fmla="*/ 91921 w 105818"/>
                  <a:gd name="connsiteY3" fmla="*/ 99002 h 114590"/>
                  <a:gd name="connsiteX4" fmla="*/ 52692 w 105818"/>
                  <a:gd name="connsiteY4" fmla="*/ 114560 h 114590"/>
                  <a:gd name="connsiteX5" fmla="*/ 13653 w 105818"/>
                  <a:gd name="connsiteY5" fmla="*/ 99568 h 114590"/>
                  <a:gd name="connsiteX6" fmla="*/ 70 w 105818"/>
                  <a:gd name="connsiteY6" fmla="*/ 58647 h 114590"/>
                  <a:gd name="connsiteX7" fmla="*/ 52977 w 105818"/>
                  <a:gd name="connsiteY7" fmla="*/ 0 h 114590"/>
                  <a:gd name="connsiteX8" fmla="*/ 33030 w 105818"/>
                  <a:gd name="connsiteY8" fmla="*/ 88442 h 114590"/>
                  <a:gd name="connsiteX9" fmla="*/ 52977 w 105818"/>
                  <a:gd name="connsiteY9" fmla="*/ 97211 h 114590"/>
                  <a:gd name="connsiteX10" fmla="*/ 73589 w 105818"/>
                  <a:gd name="connsiteY10" fmla="*/ 87028 h 114590"/>
                  <a:gd name="connsiteX11" fmla="*/ 81093 w 105818"/>
                  <a:gd name="connsiteY11" fmla="*/ 55724 h 114590"/>
                  <a:gd name="connsiteX12" fmla="*/ 78339 w 105818"/>
                  <a:gd name="connsiteY12" fmla="*/ 36207 h 114590"/>
                  <a:gd name="connsiteX13" fmla="*/ 53167 w 105818"/>
                  <a:gd name="connsiteY13" fmla="*/ 16783 h 114590"/>
                  <a:gd name="connsiteX14" fmla="*/ 32840 w 105818"/>
                  <a:gd name="connsiteY14" fmla="*/ 26212 h 114590"/>
                  <a:gd name="connsiteX15" fmla="*/ 32840 w 105818"/>
                  <a:gd name="connsiteY15" fmla="*/ 88631 h 1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818" h="114590">
                    <a:moveTo>
                      <a:pt x="52977" y="188"/>
                    </a:moveTo>
                    <a:cubicBezTo>
                      <a:pt x="67424" y="-544"/>
                      <a:pt x="81506" y="4835"/>
                      <a:pt x="91731" y="14992"/>
                    </a:cubicBezTo>
                    <a:cubicBezTo>
                      <a:pt x="101199" y="26633"/>
                      <a:pt x="106182" y="41239"/>
                      <a:pt x="105789" y="56195"/>
                    </a:cubicBezTo>
                    <a:cubicBezTo>
                      <a:pt x="106246" y="71620"/>
                      <a:pt x="101350" y="86733"/>
                      <a:pt x="91921" y="99002"/>
                    </a:cubicBezTo>
                    <a:cubicBezTo>
                      <a:pt x="81621" y="109419"/>
                      <a:pt x="67388" y="115064"/>
                      <a:pt x="52692" y="114560"/>
                    </a:cubicBezTo>
                    <a:cubicBezTo>
                      <a:pt x="38166" y="115047"/>
                      <a:pt x="24067" y="109632"/>
                      <a:pt x="13653" y="99568"/>
                    </a:cubicBezTo>
                    <a:cubicBezTo>
                      <a:pt x="4191" y="88060"/>
                      <a:pt x="-648" y="73484"/>
                      <a:pt x="70" y="58647"/>
                    </a:cubicBezTo>
                    <a:cubicBezTo>
                      <a:pt x="70" y="29606"/>
                      <a:pt x="13368" y="0"/>
                      <a:pt x="52977" y="0"/>
                    </a:cubicBezTo>
                    <a:moveTo>
                      <a:pt x="33030" y="88442"/>
                    </a:moveTo>
                    <a:cubicBezTo>
                      <a:pt x="37724" y="94567"/>
                      <a:pt x="45253" y="97877"/>
                      <a:pt x="52977" y="97211"/>
                    </a:cubicBezTo>
                    <a:cubicBezTo>
                      <a:pt x="61213" y="97846"/>
                      <a:pt x="69134" y="93933"/>
                      <a:pt x="73589" y="87028"/>
                    </a:cubicBezTo>
                    <a:cubicBezTo>
                      <a:pt x="79311" y="77622"/>
                      <a:pt x="81934" y="66680"/>
                      <a:pt x="81093" y="55724"/>
                    </a:cubicBezTo>
                    <a:cubicBezTo>
                      <a:pt x="81208" y="49116"/>
                      <a:pt x="80278" y="42530"/>
                      <a:pt x="78339" y="36207"/>
                    </a:cubicBezTo>
                    <a:cubicBezTo>
                      <a:pt x="75577" y="24672"/>
                      <a:pt x="65109" y="16595"/>
                      <a:pt x="53167" y="16783"/>
                    </a:cubicBezTo>
                    <a:cubicBezTo>
                      <a:pt x="45274" y="16574"/>
                      <a:pt x="37743" y="20068"/>
                      <a:pt x="32840" y="26212"/>
                    </a:cubicBezTo>
                    <a:cubicBezTo>
                      <a:pt x="21949" y="45614"/>
                      <a:pt x="21949" y="69229"/>
                      <a:pt x="32840" y="88631"/>
                    </a:cubicBezTo>
                  </a:path>
                </a:pathLst>
              </a:custGeom>
              <a:solidFill>
                <a:srgbClr val="8F9090"/>
              </a:solidFill>
              <a:ln w="9499" cap="flat">
                <a:noFill/>
                <a:prstDash val="solid"/>
                <a:miter/>
              </a:ln>
            </p:spPr>
            <p:txBody>
              <a:bodyPr rtlCol="0" anchor="ctr"/>
              <a:lstStyle/>
              <a:p>
                <a:endParaRPr lang="en-US" dirty="0"/>
              </a:p>
            </p:txBody>
          </p:sp>
          <p:sp>
            <p:nvSpPr>
              <p:cNvPr id="93" name="Freeform 9">
                <a:extLst>
                  <a:ext uri="{FF2B5EF4-FFF2-40B4-BE49-F238E27FC236}">
                    <a16:creationId xmlns:a16="http://schemas.microsoft.com/office/drawing/2014/main" id="{B296494A-18D0-4A49-8993-19D54E7B682C}"/>
                  </a:ext>
                </a:extLst>
              </p:cNvPr>
              <p:cNvSpPr/>
              <p:nvPr/>
            </p:nvSpPr>
            <p:spPr>
              <a:xfrm>
                <a:off x="6223155" y="3625212"/>
                <a:ext cx="95682" cy="111259"/>
              </a:xfrm>
              <a:custGeom>
                <a:avLst/>
                <a:gdLst>
                  <a:gd name="connsiteX0" fmla="*/ 23873 w 95682"/>
                  <a:gd name="connsiteY0" fmla="*/ 94 h 111259"/>
                  <a:gd name="connsiteX1" fmla="*/ 23873 w 95682"/>
                  <a:gd name="connsiteY1" fmla="*/ 66756 h 111259"/>
                  <a:gd name="connsiteX2" fmla="*/ 47809 w 95682"/>
                  <a:gd name="connsiteY2" fmla="*/ 93722 h 111259"/>
                  <a:gd name="connsiteX3" fmla="*/ 69181 w 95682"/>
                  <a:gd name="connsiteY3" fmla="*/ 84293 h 111259"/>
                  <a:gd name="connsiteX4" fmla="*/ 72696 w 95682"/>
                  <a:gd name="connsiteY4" fmla="*/ 65436 h 111259"/>
                  <a:gd name="connsiteX5" fmla="*/ 72696 w 95682"/>
                  <a:gd name="connsiteY5" fmla="*/ 0 h 111259"/>
                  <a:gd name="connsiteX6" fmla="*/ 95682 w 95682"/>
                  <a:gd name="connsiteY6" fmla="*/ 0 h 111259"/>
                  <a:gd name="connsiteX7" fmla="*/ 95682 w 95682"/>
                  <a:gd name="connsiteY7" fmla="*/ 68265 h 111259"/>
                  <a:gd name="connsiteX8" fmla="*/ 47334 w 95682"/>
                  <a:gd name="connsiteY8" fmla="*/ 111260 h 111259"/>
                  <a:gd name="connsiteX9" fmla="*/ 5825 w 95682"/>
                  <a:gd name="connsiteY9" fmla="*/ 92402 h 111259"/>
                  <a:gd name="connsiteX10" fmla="*/ 221 w 95682"/>
                  <a:gd name="connsiteY10" fmla="*/ 65436 h 111259"/>
                  <a:gd name="connsiteX11" fmla="*/ 221 w 95682"/>
                  <a:gd name="connsiteY11" fmla="*/ 0 h 11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82" h="111259">
                    <a:moveTo>
                      <a:pt x="23873" y="94"/>
                    </a:moveTo>
                    <a:lnTo>
                      <a:pt x="23873" y="66756"/>
                    </a:lnTo>
                    <a:cubicBezTo>
                      <a:pt x="23873" y="78730"/>
                      <a:pt x="24823" y="93722"/>
                      <a:pt x="47809" y="93722"/>
                    </a:cubicBezTo>
                    <a:cubicBezTo>
                      <a:pt x="56082" y="94374"/>
                      <a:pt x="64125" y="90826"/>
                      <a:pt x="69181" y="84293"/>
                    </a:cubicBezTo>
                    <a:cubicBezTo>
                      <a:pt x="72336" y="78536"/>
                      <a:pt x="73567" y="71932"/>
                      <a:pt x="72696" y="65436"/>
                    </a:cubicBezTo>
                    <a:lnTo>
                      <a:pt x="72696" y="0"/>
                    </a:lnTo>
                    <a:lnTo>
                      <a:pt x="95682" y="0"/>
                    </a:lnTo>
                    <a:lnTo>
                      <a:pt x="95682" y="68265"/>
                    </a:lnTo>
                    <a:cubicBezTo>
                      <a:pt x="95682" y="100794"/>
                      <a:pt x="69561" y="111260"/>
                      <a:pt x="47334" y="111260"/>
                    </a:cubicBezTo>
                    <a:cubicBezTo>
                      <a:pt x="36316" y="111260"/>
                      <a:pt x="16179" y="108808"/>
                      <a:pt x="5825" y="92402"/>
                    </a:cubicBezTo>
                    <a:cubicBezTo>
                      <a:pt x="1257" y="84181"/>
                      <a:pt x="-697" y="74780"/>
                      <a:pt x="221" y="65436"/>
                    </a:cubicBezTo>
                    <a:lnTo>
                      <a:pt x="221" y="0"/>
                    </a:lnTo>
                    <a:close/>
                  </a:path>
                </a:pathLst>
              </a:custGeom>
              <a:solidFill>
                <a:srgbClr val="8F9090"/>
              </a:solidFill>
              <a:ln w="9499" cap="flat">
                <a:noFill/>
                <a:prstDash val="solid"/>
                <a:miter/>
              </a:ln>
            </p:spPr>
            <p:txBody>
              <a:bodyPr rtlCol="0" anchor="ctr"/>
              <a:lstStyle/>
              <a:p>
                <a:endParaRPr lang="en-US" dirty="0"/>
              </a:p>
            </p:txBody>
          </p:sp>
          <p:sp>
            <p:nvSpPr>
              <p:cNvPr id="94" name="Freeform 10">
                <a:extLst>
                  <a:ext uri="{FF2B5EF4-FFF2-40B4-BE49-F238E27FC236}">
                    <a16:creationId xmlns:a16="http://schemas.microsoft.com/office/drawing/2014/main" id="{9C36862A-F502-40FE-818E-A345F62FC5A6}"/>
                  </a:ext>
                </a:extLst>
              </p:cNvPr>
              <p:cNvSpPr/>
              <p:nvPr/>
            </p:nvSpPr>
            <p:spPr>
              <a:xfrm>
                <a:off x="6416958" y="3625307"/>
                <a:ext cx="79068" cy="109185"/>
              </a:xfrm>
              <a:custGeom>
                <a:avLst/>
                <a:gdLst>
                  <a:gd name="connsiteX0" fmla="*/ 285 w 79068"/>
                  <a:gd name="connsiteY0" fmla="*/ 0 h 109185"/>
                  <a:gd name="connsiteX1" fmla="*/ 34290 w 79068"/>
                  <a:gd name="connsiteY1" fmla="*/ 0 h 109185"/>
                  <a:gd name="connsiteX2" fmla="*/ 72284 w 79068"/>
                  <a:gd name="connsiteY2" fmla="*/ 11975 h 109185"/>
                  <a:gd name="connsiteX3" fmla="*/ 79029 w 79068"/>
                  <a:gd name="connsiteY3" fmla="*/ 32435 h 109185"/>
                  <a:gd name="connsiteX4" fmla="*/ 64971 w 79068"/>
                  <a:gd name="connsiteY4" fmla="*/ 61476 h 109185"/>
                  <a:gd name="connsiteX5" fmla="*/ 39989 w 79068"/>
                  <a:gd name="connsiteY5" fmla="*/ 66662 h 109185"/>
                  <a:gd name="connsiteX6" fmla="*/ 23936 w 79068"/>
                  <a:gd name="connsiteY6" fmla="*/ 66662 h 109185"/>
                  <a:gd name="connsiteX7" fmla="*/ 23936 w 79068"/>
                  <a:gd name="connsiteY7" fmla="*/ 109186 h 109185"/>
                  <a:gd name="connsiteX8" fmla="*/ 0 w 79068"/>
                  <a:gd name="connsiteY8" fmla="*/ 109186 h 109185"/>
                  <a:gd name="connsiteX9" fmla="*/ 23651 w 79068"/>
                  <a:gd name="connsiteY9" fmla="*/ 49218 h 109185"/>
                  <a:gd name="connsiteX10" fmla="*/ 33150 w 79068"/>
                  <a:gd name="connsiteY10" fmla="*/ 49218 h 109185"/>
                  <a:gd name="connsiteX11" fmla="*/ 54997 w 79068"/>
                  <a:gd name="connsiteY11" fmla="*/ 32529 h 109185"/>
                  <a:gd name="connsiteX12" fmla="*/ 36000 w 79068"/>
                  <a:gd name="connsiteY12" fmla="*/ 17726 h 109185"/>
                  <a:gd name="connsiteX13" fmla="*/ 24126 w 79068"/>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68" h="109185">
                    <a:moveTo>
                      <a:pt x="285" y="0"/>
                    </a:moveTo>
                    <a:lnTo>
                      <a:pt x="34290" y="0"/>
                    </a:lnTo>
                    <a:cubicBezTo>
                      <a:pt x="50153" y="0"/>
                      <a:pt x="63451" y="1037"/>
                      <a:pt x="72284" y="11975"/>
                    </a:cubicBezTo>
                    <a:cubicBezTo>
                      <a:pt x="76913" y="17781"/>
                      <a:pt x="79305" y="25036"/>
                      <a:pt x="79029" y="32435"/>
                    </a:cubicBezTo>
                    <a:cubicBezTo>
                      <a:pt x="79582" y="43851"/>
                      <a:pt x="74295" y="54772"/>
                      <a:pt x="64971" y="61476"/>
                    </a:cubicBezTo>
                    <a:cubicBezTo>
                      <a:pt x="57276" y="65435"/>
                      <a:pt x="48637" y="67228"/>
                      <a:pt x="39989" y="66662"/>
                    </a:cubicBezTo>
                    <a:lnTo>
                      <a:pt x="23936" y="66662"/>
                    </a:lnTo>
                    <a:lnTo>
                      <a:pt x="23936" y="109186"/>
                    </a:lnTo>
                    <a:lnTo>
                      <a:pt x="0" y="109186"/>
                    </a:lnTo>
                    <a:close/>
                    <a:moveTo>
                      <a:pt x="23651" y="49218"/>
                    </a:moveTo>
                    <a:lnTo>
                      <a:pt x="33150" y="49218"/>
                    </a:lnTo>
                    <a:cubicBezTo>
                      <a:pt x="40749" y="49218"/>
                      <a:pt x="54997" y="49218"/>
                      <a:pt x="54997" y="32529"/>
                    </a:cubicBezTo>
                    <a:cubicBezTo>
                      <a:pt x="54997" y="17726"/>
                      <a:pt x="42364" y="17726"/>
                      <a:pt x="36000" y="17726"/>
                    </a:cubicBezTo>
                    <a:lnTo>
                      <a:pt x="24126" y="17726"/>
                    </a:lnTo>
                    <a:close/>
                  </a:path>
                </a:pathLst>
              </a:custGeom>
              <a:solidFill>
                <a:srgbClr val="8F9090"/>
              </a:solidFill>
              <a:ln w="9499" cap="flat">
                <a:noFill/>
                <a:prstDash val="solid"/>
                <a:miter/>
              </a:ln>
            </p:spPr>
            <p:txBody>
              <a:bodyPr rtlCol="0" anchor="ctr"/>
              <a:lstStyle/>
              <a:p>
                <a:endParaRPr lang="en-US" dirty="0"/>
              </a:p>
            </p:txBody>
          </p:sp>
          <p:sp>
            <p:nvSpPr>
              <p:cNvPr id="95" name="Freeform 11">
                <a:extLst>
                  <a:ext uri="{FF2B5EF4-FFF2-40B4-BE49-F238E27FC236}">
                    <a16:creationId xmlns:a16="http://schemas.microsoft.com/office/drawing/2014/main" id="{1EA71592-625D-40EE-AD6E-2550590B7BC6}"/>
                  </a:ext>
                </a:extLst>
              </p:cNvPr>
              <p:cNvSpPr/>
              <p:nvPr/>
            </p:nvSpPr>
            <p:spPr>
              <a:xfrm>
                <a:off x="6705431" y="3625307"/>
                <a:ext cx="78783" cy="109185"/>
              </a:xfrm>
              <a:custGeom>
                <a:avLst/>
                <a:gdLst>
                  <a:gd name="connsiteX0" fmla="*/ 0 w 78783"/>
                  <a:gd name="connsiteY0" fmla="*/ 0 h 109185"/>
                  <a:gd name="connsiteX1" fmla="*/ 34005 w 78783"/>
                  <a:gd name="connsiteY1" fmla="*/ 0 h 109185"/>
                  <a:gd name="connsiteX2" fmla="*/ 72000 w 78783"/>
                  <a:gd name="connsiteY2" fmla="*/ 11975 h 109185"/>
                  <a:gd name="connsiteX3" fmla="*/ 78744 w 78783"/>
                  <a:gd name="connsiteY3" fmla="*/ 32435 h 109185"/>
                  <a:gd name="connsiteX4" fmla="*/ 64686 w 78783"/>
                  <a:gd name="connsiteY4" fmla="*/ 61476 h 109185"/>
                  <a:gd name="connsiteX5" fmla="*/ 39704 w 78783"/>
                  <a:gd name="connsiteY5" fmla="*/ 66662 h 109185"/>
                  <a:gd name="connsiteX6" fmla="*/ 24031 w 78783"/>
                  <a:gd name="connsiteY6" fmla="*/ 66662 h 109185"/>
                  <a:gd name="connsiteX7" fmla="*/ 24031 w 78783"/>
                  <a:gd name="connsiteY7" fmla="*/ 109186 h 109185"/>
                  <a:gd name="connsiteX8" fmla="*/ 95 w 78783"/>
                  <a:gd name="connsiteY8" fmla="*/ 109186 h 109185"/>
                  <a:gd name="connsiteX9" fmla="*/ 23367 w 78783"/>
                  <a:gd name="connsiteY9" fmla="*/ 49218 h 109185"/>
                  <a:gd name="connsiteX10" fmla="*/ 32865 w 78783"/>
                  <a:gd name="connsiteY10" fmla="*/ 49218 h 109185"/>
                  <a:gd name="connsiteX11" fmla="*/ 54712 w 78783"/>
                  <a:gd name="connsiteY11" fmla="*/ 32529 h 109185"/>
                  <a:gd name="connsiteX12" fmla="*/ 35715 w 78783"/>
                  <a:gd name="connsiteY12" fmla="*/ 17726 h 109185"/>
                  <a:gd name="connsiteX13" fmla="*/ 23841 w 78783"/>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83" h="109185">
                    <a:moveTo>
                      <a:pt x="0" y="0"/>
                    </a:moveTo>
                    <a:lnTo>
                      <a:pt x="34005" y="0"/>
                    </a:lnTo>
                    <a:cubicBezTo>
                      <a:pt x="49868" y="0"/>
                      <a:pt x="63166" y="1037"/>
                      <a:pt x="72000" y="11975"/>
                    </a:cubicBezTo>
                    <a:cubicBezTo>
                      <a:pt x="76629" y="17781"/>
                      <a:pt x="79020" y="25036"/>
                      <a:pt x="78744" y="32435"/>
                    </a:cubicBezTo>
                    <a:cubicBezTo>
                      <a:pt x="79297" y="43851"/>
                      <a:pt x="74010" y="54772"/>
                      <a:pt x="64686" y="61476"/>
                    </a:cubicBezTo>
                    <a:cubicBezTo>
                      <a:pt x="56991" y="65435"/>
                      <a:pt x="48352" y="67228"/>
                      <a:pt x="39704" y="66662"/>
                    </a:cubicBezTo>
                    <a:lnTo>
                      <a:pt x="24031" y="66662"/>
                    </a:lnTo>
                    <a:lnTo>
                      <a:pt x="24031" y="109186"/>
                    </a:lnTo>
                    <a:lnTo>
                      <a:pt x="95" y="109186"/>
                    </a:lnTo>
                    <a:close/>
                    <a:moveTo>
                      <a:pt x="23367" y="49218"/>
                    </a:moveTo>
                    <a:lnTo>
                      <a:pt x="32865" y="49218"/>
                    </a:lnTo>
                    <a:cubicBezTo>
                      <a:pt x="40464" y="49218"/>
                      <a:pt x="54712" y="49218"/>
                      <a:pt x="54712" y="32529"/>
                    </a:cubicBezTo>
                    <a:cubicBezTo>
                      <a:pt x="54712" y="17726"/>
                      <a:pt x="42079" y="17726"/>
                      <a:pt x="35715" y="17726"/>
                    </a:cubicBezTo>
                    <a:lnTo>
                      <a:pt x="23841" y="17726"/>
                    </a:lnTo>
                    <a:close/>
                  </a:path>
                </a:pathLst>
              </a:custGeom>
              <a:solidFill>
                <a:srgbClr val="8F9090"/>
              </a:solidFill>
              <a:ln w="9499" cap="flat">
                <a:noFill/>
                <a:prstDash val="solid"/>
                <a:miter/>
              </a:ln>
            </p:spPr>
            <p:txBody>
              <a:bodyPr rtlCol="0" anchor="ctr"/>
              <a:lstStyle/>
              <a:p>
                <a:endParaRPr lang="en-US" dirty="0"/>
              </a:p>
            </p:txBody>
          </p:sp>
          <p:sp>
            <p:nvSpPr>
              <p:cNvPr id="96" name="Freeform 12">
                <a:extLst>
                  <a:ext uri="{FF2B5EF4-FFF2-40B4-BE49-F238E27FC236}">
                    <a16:creationId xmlns:a16="http://schemas.microsoft.com/office/drawing/2014/main" id="{4983A48D-5EBA-49FC-BC84-1B987D1BC9EB}"/>
                  </a:ext>
                </a:extLst>
              </p:cNvPr>
              <p:cNvSpPr/>
              <p:nvPr/>
            </p:nvSpPr>
            <p:spPr>
              <a:xfrm>
                <a:off x="6875456"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29 w 71429"/>
                  <a:gd name="connsiteY3" fmla="*/ 90705 h 109279"/>
                  <a:gd name="connsiteX4" fmla="*/ 71429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29" y="90705"/>
                    </a:lnTo>
                    <a:lnTo>
                      <a:pt x="71429"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97" name="Freeform 13">
                <a:extLst>
                  <a:ext uri="{FF2B5EF4-FFF2-40B4-BE49-F238E27FC236}">
                    <a16:creationId xmlns:a16="http://schemas.microsoft.com/office/drawing/2014/main" id="{6F0DE936-81B6-481E-AB4B-0BADEC686B0B}"/>
                  </a:ext>
                </a:extLst>
              </p:cNvPr>
              <p:cNvSpPr/>
              <p:nvPr/>
            </p:nvSpPr>
            <p:spPr>
              <a:xfrm>
                <a:off x="7036552"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98" name="Freeform 14">
                <a:extLst>
                  <a:ext uri="{FF2B5EF4-FFF2-40B4-BE49-F238E27FC236}">
                    <a16:creationId xmlns:a16="http://schemas.microsoft.com/office/drawing/2014/main" id="{D74D64E5-CEBD-42E6-ABF6-4ED5CCF7B99C}"/>
                  </a:ext>
                </a:extLst>
              </p:cNvPr>
              <p:cNvSpPr/>
              <p:nvPr/>
            </p:nvSpPr>
            <p:spPr>
              <a:xfrm>
                <a:off x="7192709" y="3624835"/>
                <a:ext cx="92049" cy="112715"/>
              </a:xfrm>
              <a:custGeom>
                <a:avLst/>
                <a:gdLst>
                  <a:gd name="connsiteX0" fmla="*/ 67060 w 92049"/>
                  <a:gd name="connsiteY0" fmla="*/ 35829 h 112715"/>
                  <a:gd name="connsiteX1" fmla="*/ 49203 w 92049"/>
                  <a:gd name="connsiteY1" fmla="*/ 16972 h 112715"/>
                  <a:gd name="connsiteX2" fmla="*/ 24316 w 92049"/>
                  <a:gd name="connsiteY2" fmla="*/ 57704 h 112715"/>
                  <a:gd name="connsiteX3" fmla="*/ 47303 w 92049"/>
                  <a:gd name="connsiteY3" fmla="*/ 95419 h 112715"/>
                  <a:gd name="connsiteX4" fmla="*/ 67229 w 92049"/>
                  <a:gd name="connsiteY4" fmla="*/ 77531 h 112715"/>
                  <a:gd name="connsiteX5" fmla="*/ 67156 w 92049"/>
                  <a:gd name="connsiteY5" fmla="*/ 74676 h 112715"/>
                  <a:gd name="connsiteX6" fmla="*/ 92042 w 92049"/>
                  <a:gd name="connsiteY6" fmla="*/ 74676 h 112715"/>
                  <a:gd name="connsiteX7" fmla="*/ 82543 w 92049"/>
                  <a:gd name="connsiteY7" fmla="*/ 100417 h 112715"/>
                  <a:gd name="connsiteX8" fmla="*/ 50343 w 92049"/>
                  <a:gd name="connsiteY8" fmla="*/ 112674 h 112715"/>
                  <a:gd name="connsiteX9" fmla="*/ 0 w 92049"/>
                  <a:gd name="connsiteY9" fmla="*/ 57704 h 112715"/>
                  <a:gd name="connsiteX10" fmla="*/ 50533 w 92049"/>
                  <a:gd name="connsiteY10" fmla="*/ 0 h 112715"/>
                  <a:gd name="connsiteX11" fmla="*/ 91567 w 92049"/>
                  <a:gd name="connsiteY11" fmla="*/ 36301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49" h="112715">
                    <a:moveTo>
                      <a:pt x="67060" y="35829"/>
                    </a:moveTo>
                    <a:cubicBezTo>
                      <a:pt x="67060" y="32058"/>
                      <a:pt x="65256" y="16972"/>
                      <a:pt x="49203" y="16972"/>
                    </a:cubicBezTo>
                    <a:cubicBezTo>
                      <a:pt x="31631" y="16972"/>
                      <a:pt x="24316" y="35169"/>
                      <a:pt x="24316" y="57704"/>
                    </a:cubicBezTo>
                    <a:cubicBezTo>
                      <a:pt x="24316" y="64210"/>
                      <a:pt x="24316" y="95419"/>
                      <a:pt x="47303" y="95419"/>
                    </a:cubicBezTo>
                    <a:cubicBezTo>
                      <a:pt x="57782" y="95942"/>
                      <a:pt x="66703" y="87932"/>
                      <a:pt x="67229" y="77531"/>
                    </a:cubicBezTo>
                    <a:cubicBezTo>
                      <a:pt x="67277" y="76579"/>
                      <a:pt x="67253" y="75624"/>
                      <a:pt x="67156" y="74676"/>
                    </a:cubicBezTo>
                    <a:lnTo>
                      <a:pt x="92042" y="74676"/>
                    </a:lnTo>
                    <a:cubicBezTo>
                      <a:pt x="92240" y="84135"/>
                      <a:pt x="88850" y="93323"/>
                      <a:pt x="82543" y="100417"/>
                    </a:cubicBezTo>
                    <a:cubicBezTo>
                      <a:pt x="73988" y="108761"/>
                      <a:pt x="62325" y="113200"/>
                      <a:pt x="50343" y="112674"/>
                    </a:cubicBezTo>
                    <a:cubicBezTo>
                      <a:pt x="12348" y="112674"/>
                      <a:pt x="0" y="84387"/>
                      <a:pt x="0" y="57704"/>
                    </a:cubicBezTo>
                    <a:cubicBezTo>
                      <a:pt x="0" y="23006"/>
                      <a:pt x="19567" y="0"/>
                      <a:pt x="50533" y="0"/>
                    </a:cubicBezTo>
                    <a:cubicBezTo>
                      <a:pt x="74659" y="0"/>
                      <a:pt x="91567" y="14520"/>
                      <a:pt x="91567" y="36301"/>
                    </a:cubicBezTo>
                    <a:close/>
                  </a:path>
                </a:pathLst>
              </a:custGeom>
              <a:solidFill>
                <a:srgbClr val="8F9090"/>
              </a:solidFill>
              <a:ln w="9499" cap="flat">
                <a:noFill/>
                <a:prstDash val="solid"/>
                <a:miter/>
              </a:ln>
            </p:spPr>
            <p:txBody>
              <a:bodyPr rtlCol="0" anchor="ctr"/>
              <a:lstStyle/>
              <a:p>
                <a:endParaRPr lang="en-US" dirty="0"/>
              </a:p>
            </p:txBody>
          </p:sp>
          <p:sp>
            <p:nvSpPr>
              <p:cNvPr id="99" name="Freeform 15">
                <a:extLst>
                  <a:ext uri="{FF2B5EF4-FFF2-40B4-BE49-F238E27FC236}">
                    <a16:creationId xmlns:a16="http://schemas.microsoft.com/office/drawing/2014/main" id="{C0660D30-CE46-480B-925D-3C07AE8D84CB}"/>
                  </a:ext>
                </a:extLst>
              </p:cNvPr>
              <p:cNvSpPr/>
              <p:nvPr/>
            </p:nvSpPr>
            <p:spPr>
              <a:xfrm>
                <a:off x="4381499" y="3117944"/>
                <a:ext cx="240504" cy="271643"/>
              </a:xfrm>
              <a:custGeom>
                <a:avLst/>
                <a:gdLst>
                  <a:gd name="connsiteX0" fmla="*/ 100780 w 240504"/>
                  <a:gd name="connsiteY0" fmla="*/ 24703 h 271643"/>
                  <a:gd name="connsiteX1" fmla="*/ 47778 w 240504"/>
                  <a:gd name="connsiteY1" fmla="*/ 26118 h 271643"/>
                  <a:gd name="connsiteX2" fmla="*/ 13203 w 240504"/>
                  <a:gd name="connsiteY2" fmla="*/ 36395 h 271643"/>
                  <a:gd name="connsiteX3" fmla="*/ 7124 w 240504"/>
                  <a:gd name="connsiteY3" fmla="*/ 48747 h 271643"/>
                  <a:gd name="connsiteX4" fmla="*/ 3230 w 240504"/>
                  <a:gd name="connsiteY4" fmla="*/ 52990 h 271643"/>
                  <a:gd name="connsiteX5" fmla="*/ 0 w 240504"/>
                  <a:gd name="connsiteY5" fmla="*/ 47332 h 271643"/>
                  <a:gd name="connsiteX6" fmla="*/ 7504 w 240504"/>
                  <a:gd name="connsiteY6" fmla="*/ 6694 h 271643"/>
                  <a:gd name="connsiteX7" fmla="*/ 11778 w 240504"/>
                  <a:gd name="connsiteY7" fmla="*/ 0 h 271643"/>
                  <a:gd name="connsiteX8" fmla="*/ 27071 w 240504"/>
                  <a:gd name="connsiteY8" fmla="*/ 4243 h 271643"/>
                  <a:gd name="connsiteX9" fmla="*/ 62691 w 240504"/>
                  <a:gd name="connsiteY9" fmla="*/ 6035 h 271643"/>
                  <a:gd name="connsiteX10" fmla="*/ 203650 w 240504"/>
                  <a:gd name="connsiteY10" fmla="*/ 6035 h 271643"/>
                  <a:gd name="connsiteX11" fmla="*/ 228157 w 240504"/>
                  <a:gd name="connsiteY11" fmla="*/ 4149 h 271643"/>
                  <a:gd name="connsiteX12" fmla="*/ 237655 w 240504"/>
                  <a:gd name="connsiteY12" fmla="*/ 2357 h 271643"/>
                  <a:gd name="connsiteX13" fmla="*/ 240505 w 240504"/>
                  <a:gd name="connsiteY13" fmla="*/ 9806 h 271643"/>
                  <a:gd name="connsiteX14" fmla="*/ 239460 w 240504"/>
                  <a:gd name="connsiteY14" fmla="*/ 50821 h 271643"/>
                  <a:gd name="connsiteX15" fmla="*/ 236231 w 240504"/>
                  <a:gd name="connsiteY15" fmla="*/ 56478 h 271643"/>
                  <a:gd name="connsiteX16" fmla="*/ 232336 w 240504"/>
                  <a:gd name="connsiteY16" fmla="*/ 49407 h 271643"/>
                  <a:gd name="connsiteX17" fmla="*/ 232336 w 240504"/>
                  <a:gd name="connsiteY17" fmla="*/ 45541 h 271643"/>
                  <a:gd name="connsiteX18" fmla="*/ 190352 w 240504"/>
                  <a:gd name="connsiteY18" fmla="*/ 25741 h 271643"/>
                  <a:gd name="connsiteX19" fmla="*/ 145519 w 240504"/>
                  <a:gd name="connsiteY19" fmla="*/ 24703 h 271643"/>
                  <a:gd name="connsiteX20" fmla="*/ 145519 w 240504"/>
                  <a:gd name="connsiteY20" fmla="*/ 169530 h 271643"/>
                  <a:gd name="connsiteX21" fmla="*/ 147324 w 240504"/>
                  <a:gd name="connsiteY21" fmla="*/ 244960 h 271643"/>
                  <a:gd name="connsiteX22" fmla="*/ 161192 w 240504"/>
                  <a:gd name="connsiteY22" fmla="*/ 263818 h 271643"/>
                  <a:gd name="connsiteX23" fmla="*/ 179334 w 240504"/>
                  <a:gd name="connsiteY23" fmla="*/ 265232 h 271643"/>
                  <a:gd name="connsiteX24" fmla="*/ 185033 w 240504"/>
                  <a:gd name="connsiteY24" fmla="*/ 268060 h 271643"/>
                  <a:gd name="connsiteX25" fmla="*/ 178289 w 240504"/>
                  <a:gd name="connsiteY25" fmla="*/ 271643 h 271643"/>
                  <a:gd name="connsiteX26" fmla="*/ 122437 w 240504"/>
                  <a:gd name="connsiteY26" fmla="*/ 270606 h 271643"/>
                  <a:gd name="connsiteX27" fmla="*/ 77604 w 240504"/>
                  <a:gd name="connsiteY27" fmla="*/ 271643 h 271643"/>
                  <a:gd name="connsiteX28" fmla="*/ 70480 w 240504"/>
                  <a:gd name="connsiteY28" fmla="*/ 268155 h 271643"/>
                  <a:gd name="connsiteX29" fmla="*/ 76179 w 240504"/>
                  <a:gd name="connsiteY29" fmla="*/ 265326 h 271643"/>
                  <a:gd name="connsiteX30" fmla="*/ 89002 w 240504"/>
                  <a:gd name="connsiteY30" fmla="*/ 263912 h 271643"/>
                  <a:gd name="connsiteX31" fmla="*/ 99356 w 240504"/>
                  <a:gd name="connsiteY31" fmla="*/ 244488 h 271643"/>
                  <a:gd name="connsiteX32" fmla="*/ 101160 w 240504"/>
                  <a:gd name="connsiteY32" fmla="*/ 169058 h 27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504" h="271643">
                    <a:moveTo>
                      <a:pt x="100780" y="24703"/>
                    </a:moveTo>
                    <a:lnTo>
                      <a:pt x="47778" y="26118"/>
                    </a:lnTo>
                    <a:cubicBezTo>
                      <a:pt x="27166" y="26872"/>
                      <a:pt x="18617" y="28569"/>
                      <a:pt x="13203" y="36395"/>
                    </a:cubicBezTo>
                    <a:cubicBezTo>
                      <a:pt x="10505" y="40152"/>
                      <a:pt x="8451" y="44325"/>
                      <a:pt x="7124" y="48747"/>
                    </a:cubicBezTo>
                    <a:cubicBezTo>
                      <a:pt x="6459" y="51575"/>
                      <a:pt x="5319" y="52990"/>
                      <a:pt x="3230" y="52990"/>
                    </a:cubicBezTo>
                    <a:cubicBezTo>
                      <a:pt x="1140" y="52990"/>
                      <a:pt x="0" y="51198"/>
                      <a:pt x="0" y="47332"/>
                    </a:cubicBezTo>
                    <a:cubicBezTo>
                      <a:pt x="0" y="41675"/>
                      <a:pt x="6744" y="9617"/>
                      <a:pt x="7504" y="6694"/>
                    </a:cubicBezTo>
                    <a:cubicBezTo>
                      <a:pt x="8549" y="2074"/>
                      <a:pt x="9594" y="0"/>
                      <a:pt x="11778" y="0"/>
                    </a:cubicBezTo>
                    <a:cubicBezTo>
                      <a:pt x="16727" y="1897"/>
                      <a:pt x="21848" y="3318"/>
                      <a:pt x="27071" y="4243"/>
                    </a:cubicBezTo>
                    <a:cubicBezTo>
                      <a:pt x="37425" y="5280"/>
                      <a:pt x="50913" y="6035"/>
                      <a:pt x="62691" y="6035"/>
                    </a:cubicBezTo>
                    <a:lnTo>
                      <a:pt x="203650" y="6035"/>
                    </a:lnTo>
                    <a:cubicBezTo>
                      <a:pt x="211854" y="5991"/>
                      <a:pt x="220044" y="5360"/>
                      <a:pt x="228157" y="4149"/>
                    </a:cubicBezTo>
                    <a:cubicBezTo>
                      <a:pt x="231287" y="3375"/>
                      <a:pt x="234458" y="2777"/>
                      <a:pt x="237655" y="2357"/>
                    </a:cubicBezTo>
                    <a:cubicBezTo>
                      <a:pt x="240125" y="2357"/>
                      <a:pt x="240505" y="4526"/>
                      <a:pt x="240505" y="9806"/>
                    </a:cubicBezTo>
                    <a:cubicBezTo>
                      <a:pt x="240505" y="17255"/>
                      <a:pt x="239460" y="41581"/>
                      <a:pt x="239460" y="50821"/>
                    </a:cubicBezTo>
                    <a:cubicBezTo>
                      <a:pt x="239460" y="54404"/>
                      <a:pt x="238415" y="56478"/>
                      <a:pt x="236231" y="56478"/>
                    </a:cubicBezTo>
                    <a:cubicBezTo>
                      <a:pt x="234046" y="56478"/>
                      <a:pt x="232716" y="54687"/>
                      <a:pt x="232336" y="49407"/>
                    </a:cubicBezTo>
                    <a:lnTo>
                      <a:pt x="232336" y="45541"/>
                    </a:lnTo>
                    <a:cubicBezTo>
                      <a:pt x="231576" y="36112"/>
                      <a:pt x="221983" y="26684"/>
                      <a:pt x="190352" y="25741"/>
                    </a:cubicBezTo>
                    <a:lnTo>
                      <a:pt x="145519" y="24703"/>
                    </a:lnTo>
                    <a:lnTo>
                      <a:pt x="145519" y="169530"/>
                    </a:lnTo>
                    <a:cubicBezTo>
                      <a:pt x="145519" y="202059"/>
                      <a:pt x="145519" y="229968"/>
                      <a:pt x="147324" y="244960"/>
                    </a:cubicBezTo>
                    <a:cubicBezTo>
                      <a:pt x="148368" y="254389"/>
                      <a:pt x="150553" y="262592"/>
                      <a:pt x="161192" y="263818"/>
                    </a:cubicBezTo>
                    <a:cubicBezTo>
                      <a:pt x="167205" y="264653"/>
                      <a:pt x="173263" y="265126"/>
                      <a:pt x="179334" y="265232"/>
                    </a:cubicBezTo>
                    <a:cubicBezTo>
                      <a:pt x="183228" y="265232"/>
                      <a:pt x="185033" y="266269"/>
                      <a:pt x="185033" y="268060"/>
                    </a:cubicBezTo>
                    <a:cubicBezTo>
                      <a:pt x="185033" y="269852"/>
                      <a:pt x="182183" y="271643"/>
                      <a:pt x="178289" y="271643"/>
                    </a:cubicBezTo>
                    <a:cubicBezTo>
                      <a:pt x="154827" y="271643"/>
                      <a:pt x="132411" y="270606"/>
                      <a:pt x="122437" y="270606"/>
                    </a:cubicBezTo>
                    <a:cubicBezTo>
                      <a:pt x="114268" y="270606"/>
                      <a:pt x="91852" y="271643"/>
                      <a:pt x="77604" y="271643"/>
                    </a:cubicBezTo>
                    <a:cubicBezTo>
                      <a:pt x="72949" y="271643"/>
                      <a:pt x="70480" y="270606"/>
                      <a:pt x="70480" y="268155"/>
                    </a:cubicBezTo>
                    <a:cubicBezTo>
                      <a:pt x="70480" y="265703"/>
                      <a:pt x="71905" y="265326"/>
                      <a:pt x="76179" y="265326"/>
                    </a:cubicBezTo>
                    <a:cubicBezTo>
                      <a:pt x="80493" y="265329"/>
                      <a:pt x="84794" y="264855"/>
                      <a:pt x="89002" y="263912"/>
                    </a:cubicBezTo>
                    <a:cubicBezTo>
                      <a:pt x="96126" y="262497"/>
                      <a:pt x="98501" y="254483"/>
                      <a:pt x="99356" y="244488"/>
                    </a:cubicBezTo>
                    <a:cubicBezTo>
                      <a:pt x="101160" y="229685"/>
                      <a:pt x="101160" y="201776"/>
                      <a:pt x="101160" y="169058"/>
                    </a:cubicBezTo>
                    <a:close/>
                  </a:path>
                </a:pathLst>
              </a:custGeom>
              <a:solidFill>
                <a:srgbClr val="004876"/>
              </a:solidFill>
              <a:ln w="9499" cap="flat">
                <a:noFill/>
                <a:prstDash val="solid"/>
                <a:miter/>
              </a:ln>
            </p:spPr>
            <p:txBody>
              <a:bodyPr rtlCol="0" anchor="ctr"/>
              <a:lstStyle/>
              <a:p>
                <a:endParaRPr lang="en-US" dirty="0"/>
              </a:p>
            </p:txBody>
          </p:sp>
          <p:sp>
            <p:nvSpPr>
              <p:cNvPr id="100" name="Freeform 16">
                <a:extLst>
                  <a:ext uri="{FF2B5EF4-FFF2-40B4-BE49-F238E27FC236}">
                    <a16:creationId xmlns:a16="http://schemas.microsoft.com/office/drawing/2014/main" id="{7AE679BC-FFFE-43A0-ABB5-EB07EE0C42A2}"/>
                  </a:ext>
                </a:extLst>
              </p:cNvPr>
              <p:cNvSpPr/>
              <p:nvPr/>
            </p:nvSpPr>
            <p:spPr>
              <a:xfrm>
                <a:off x="4791175" y="3160751"/>
                <a:ext cx="165655" cy="230533"/>
              </a:xfrm>
              <a:custGeom>
                <a:avLst/>
                <a:gdLst>
                  <a:gd name="connsiteX0" fmla="*/ 31725 w 165655"/>
                  <a:gd name="connsiteY0" fmla="*/ 88913 h 230533"/>
                  <a:gd name="connsiteX1" fmla="*/ 31725 w 165655"/>
                  <a:gd name="connsiteY1" fmla="*/ 25363 h 230533"/>
                  <a:gd name="connsiteX2" fmla="*/ 18237 w 165655"/>
                  <a:gd name="connsiteY2" fmla="*/ 9052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899 w 165655"/>
                  <a:gd name="connsiteY18" fmla="*/ 22723 h 230533"/>
                  <a:gd name="connsiteX19" fmla="*/ 73899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4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6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2 h 230533"/>
                  <a:gd name="connsiteX38" fmla="*/ 162806 w 165655"/>
                  <a:gd name="connsiteY38" fmla="*/ 182541 h 230533"/>
                  <a:gd name="connsiteX39" fmla="*/ 165656 w 165655"/>
                  <a:gd name="connsiteY39" fmla="*/ 189613 h 230533"/>
                  <a:gd name="connsiteX40" fmla="*/ 161381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725" y="88913"/>
                    </a:moveTo>
                    <a:cubicBezTo>
                      <a:pt x="31725" y="43372"/>
                      <a:pt x="31725" y="34886"/>
                      <a:pt x="31725" y="25363"/>
                    </a:cubicBezTo>
                    <a:cubicBezTo>
                      <a:pt x="31725" y="15840"/>
                      <a:pt x="28211" y="11974"/>
                      <a:pt x="18237" y="9052"/>
                    </a:cubicBezTo>
                    <a:cubicBezTo>
                      <a:pt x="13966" y="8389"/>
                      <a:pt x="9633" y="819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6"/>
                      <a:pt x="154289" y="353"/>
                      <a:pt x="155967" y="0"/>
                    </a:cubicBezTo>
                    <a:cubicBezTo>
                      <a:pt x="157772" y="0"/>
                      <a:pt x="158152" y="1414"/>
                      <a:pt x="158152" y="2829"/>
                    </a:cubicBezTo>
                    <a:cubicBezTo>
                      <a:pt x="156849" y="9234"/>
                      <a:pt x="156024"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899" y="20932"/>
                      <a:pt x="73899" y="22723"/>
                    </a:cubicBezTo>
                    <a:lnTo>
                      <a:pt x="73899" y="96928"/>
                    </a:lnTo>
                    <a:cubicBezTo>
                      <a:pt x="73899" y="98719"/>
                      <a:pt x="73899" y="100134"/>
                      <a:pt x="76084" y="100134"/>
                    </a:cubicBezTo>
                    <a:cubicBezTo>
                      <a:pt x="83208" y="100134"/>
                      <a:pt x="123577" y="100134"/>
                      <a:pt x="130891" y="99474"/>
                    </a:cubicBezTo>
                    <a:cubicBezTo>
                      <a:pt x="138205" y="98814"/>
                      <a:pt x="142954" y="98059"/>
                      <a:pt x="145804" y="94854"/>
                    </a:cubicBezTo>
                    <a:cubicBezTo>
                      <a:pt x="148653" y="91648"/>
                      <a:pt x="149413" y="90988"/>
                      <a:pt x="150743" y="90988"/>
                    </a:cubicBezTo>
                    <a:cubicBezTo>
                      <a:pt x="152073" y="90988"/>
                      <a:pt x="153213" y="92402"/>
                      <a:pt x="153213" y="94194"/>
                    </a:cubicBezTo>
                    <a:cubicBezTo>
                      <a:pt x="153213" y="95985"/>
                      <a:pt x="152453" y="100888"/>
                      <a:pt x="150743" y="116068"/>
                    </a:cubicBezTo>
                    <a:cubicBezTo>
                      <a:pt x="149983"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6"/>
                      <a:pt x="75609" y="116446"/>
                    </a:cubicBezTo>
                    <a:cubicBezTo>
                      <a:pt x="74184" y="116446"/>
                      <a:pt x="73804" y="117860"/>
                      <a:pt x="73804" y="119651"/>
                    </a:cubicBezTo>
                    <a:lnTo>
                      <a:pt x="73804" y="143695"/>
                    </a:lnTo>
                    <a:cubicBezTo>
                      <a:pt x="73804" y="153972"/>
                      <a:pt x="73804" y="179430"/>
                      <a:pt x="73804" y="188199"/>
                    </a:cubicBezTo>
                    <a:cubicBezTo>
                      <a:pt x="74564" y="208659"/>
                      <a:pt x="84158" y="213279"/>
                      <a:pt x="116168" y="213279"/>
                    </a:cubicBezTo>
                    <a:cubicBezTo>
                      <a:pt x="126168" y="213739"/>
                      <a:pt x="136171" y="212430"/>
                      <a:pt x="145709" y="209413"/>
                    </a:cubicBezTo>
                    <a:cubicBezTo>
                      <a:pt x="153498" y="205925"/>
                      <a:pt x="157107" y="199985"/>
                      <a:pt x="159197" y="187162"/>
                    </a:cubicBezTo>
                    <a:cubicBezTo>
                      <a:pt x="159862" y="183955"/>
                      <a:pt x="160622" y="182541"/>
                      <a:pt x="162806" y="182541"/>
                    </a:cubicBezTo>
                    <a:cubicBezTo>
                      <a:pt x="164991" y="182541"/>
                      <a:pt x="165656" y="186407"/>
                      <a:pt x="165656" y="189613"/>
                    </a:cubicBezTo>
                    <a:cubicBezTo>
                      <a:pt x="165150" y="200774"/>
                      <a:pt x="163721" y="211874"/>
                      <a:pt x="161381"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69"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101" name="Freeform 17">
                <a:extLst>
                  <a:ext uri="{FF2B5EF4-FFF2-40B4-BE49-F238E27FC236}">
                    <a16:creationId xmlns:a16="http://schemas.microsoft.com/office/drawing/2014/main" id="{4CC2FAA1-CC5D-4A36-8082-9783B977D336}"/>
                  </a:ext>
                </a:extLst>
              </p:cNvPr>
              <p:cNvSpPr/>
              <p:nvPr/>
            </p:nvSpPr>
            <p:spPr>
              <a:xfrm>
                <a:off x="5126381" y="3157450"/>
                <a:ext cx="266246" cy="236379"/>
              </a:xfrm>
              <a:custGeom>
                <a:avLst/>
                <a:gdLst>
                  <a:gd name="connsiteX0" fmla="*/ 56327 w 266246"/>
                  <a:gd name="connsiteY0" fmla="*/ 191499 h 236379"/>
                  <a:gd name="connsiteX1" fmla="*/ 66965 w 266246"/>
                  <a:gd name="connsiteY1" fmla="*/ 224028 h 236379"/>
                  <a:gd name="connsiteX2" fmla="*/ 83303 w 266246"/>
                  <a:gd name="connsiteY2" fmla="*/ 226197 h 236379"/>
                  <a:gd name="connsiteX3" fmla="*/ 88622 w 266246"/>
                  <a:gd name="connsiteY3" fmla="*/ 229402 h 236379"/>
                  <a:gd name="connsiteX4" fmla="*/ 81498 w 266246"/>
                  <a:gd name="connsiteY4" fmla="*/ 232608 h 236379"/>
                  <a:gd name="connsiteX5" fmla="*/ 40939 w 266246"/>
                  <a:gd name="connsiteY5" fmla="*/ 231571 h 236379"/>
                  <a:gd name="connsiteX6" fmla="*/ 7124 w 266246"/>
                  <a:gd name="connsiteY6" fmla="*/ 232608 h 236379"/>
                  <a:gd name="connsiteX7" fmla="*/ 0 w 266246"/>
                  <a:gd name="connsiteY7" fmla="*/ 229402 h 236379"/>
                  <a:gd name="connsiteX8" fmla="*/ 4939 w 266246"/>
                  <a:gd name="connsiteY8" fmla="*/ 226197 h 236379"/>
                  <a:gd name="connsiteX9" fmla="*/ 19187 w 266246"/>
                  <a:gd name="connsiteY9" fmla="*/ 224782 h 236379"/>
                  <a:gd name="connsiteX10" fmla="*/ 28686 w 266246"/>
                  <a:gd name="connsiteY10" fmla="*/ 188387 h 236379"/>
                  <a:gd name="connsiteX11" fmla="*/ 31535 w 266246"/>
                  <a:gd name="connsiteY11" fmla="*/ 10277 h 236379"/>
                  <a:gd name="connsiteX12" fmla="*/ 36855 w 266246"/>
                  <a:gd name="connsiteY12" fmla="*/ 0 h 236379"/>
                  <a:gd name="connsiteX13" fmla="*/ 50343 w 266246"/>
                  <a:gd name="connsiteY13" fmla="*/ 9429 h 236379"/>
                  <a:gd name="connsiteX14" fmla="*/ 146754 w 266246"/>
                  <a:gd name="connsiteY14" fmla="*/ 105225 h 236379"/>
                  <a:gd name="connsiteX15" fmla="*/ 214384 w 266246"/>
                  <a:gd name="connsiteY15" fmla="*/ 172735 h 236379"/>
                  <a:gd name="connsiteX16" fmla="*/ 216283 w 266246"/>
                  <a:gd name="connsiteY16" fmla="*/ 172735 h 236379"/>
                  <a:gd name="connsiteX17" fmla="*/ 213054 w 266246"/>
                  <a:gd name="connsiteY17" fmla="*/ 39224 h 236379"/>
                  <a:gd name="connsiteX18" fmla="*/ 202416 w 266246"/>
                  <a:gd name="connsiteY18" fmla="*/ 12729 h 236379"/>
                  <a:gd name="connsiteX19" fmla="*/ 185888 w 266246"/>
                  <a:gd name="connsiteY19" fmla="*/ 11786 h 236379"/>
                  <a:gd name="connsiteX20" fmla="*/ 180854 w 266246"/>
                  <a:gd name="connsiteY20" fmla="*/ 8580 h 236379"/>
                  <a:gd name="connsiteX21" fmla="*/ 188642 w 266246"/>
                  <a:gd name="connsiteY21" fmla="*/ 5751 h 236379"/>
                  <a:gd name="connsiteX22" fmla="*/ 228537 w 266246"/>
                  <a:gd name="connsiteY22" fmla="*/ 6506 h 236379"/>
                  <a:gd name="connsiteX23" fmla="*/ 259122 w 266246"/>
                  <a:gd name="connsiteY23" fmla="*/ 5751 h 236379"/>
                  <a:gd name="connsiteX24" fmla="*/ 266246 w 266246"/>
                  <a:gd name="connsiteY24" fmla="*/ 8580 h 236379"/>
                  <a:gd name="connsiteX25" fmla="*/ 260927 w 266246"/>
                  <a:gd name="connsiteY25" fmla="*/ 11786 h 236379"/>
                  <a:gd name="connsiteX26" fmla="*/ 251428 w 266246"/>
                  <a:gd name="connsiteY26" fmla="*/ 12823 h 236379"/>
                  <a:gd name="connsiteX27" fmla="*/ 240030 w 266246"/>
                  <a:gd name="connsiteY27" fmla="*/ 37527 h 236379"/>
                  <a:gd name="connsiteX28" fmla="*/ 236515 w 266246"/>
                  <a:gd name="connsiteY28" fmla="*/ 226951 h 236379"/>
                  <a:gd name="connsiteX29" fmla="*/ 231576 w 266246"/>
                  <a:gd name="connsiteY29" fmla="*/ 236380 h 236379"/>
                  <a:gd name="connsiteX30" fmla="*/ 218753 w 266246"/>
                  <a:gd name="connsiteY30" fmla="*/ 230062 h 236379"/>
                  <a:gd name="connsiteX31" fmla="*/ 127281 w 266246"/>
                  <a:gd name="connsiteY31" fmla="*/ 143506 h 236379"/>
                  <a:gd name="connsiteX32" fmla="*/ 53952 w 266246"/>
                  <a:gd name="connsiteY32" fmla="*/ 69302 h 236379"/>
                  <a:gd name="connsiteX33" fmla="*/ 52907 w 266246"/>
                  <a:gd name="connsiteY33" fmla="*/ 69302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46" h="236379">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3" y="232608"/>
                      <a:pt x="81498" y="232608"/>
                    </a:cubicBezTo>
                    <a:cubicBezTo>
                      <a:pt x="61171" y="232608"/>
                      <a:pt x="46638" y="231571"/>
                      <a:pt x="40939" y="231571"/>
                    </a:cubicBezTo>
                    <a:cubicBezTo>
                      <a:pt x="38089" y="231571"/>
                      <a:pt x="23177" y="232608"/>
                      <a:pt x="7124" y="232608"/>
                    </a:cubicBezTo>
                    <a:cubicBezTo>
                      <a:pt x="2850" y="232608"/>
                      <a:pt x="0" y="232608"/>
                      <a:pt x="0" y="229402"/>
                    </a:cubicBezTo>
                    <a:cubicBezTo>
                      <a:pt x="0" y="226197"/>
                      <a:pt x="2090"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6283" y="172735"/>
                    </a:lnTo>
                    <a:lnTo>
                      <a:pt x="213054" y="39224"/>
                    </a:lnTo>
                    <a:cubicBezTo>
                      <a:pt x="213054" y="20838"/>
                      <a:pt x="209824" y="15557"/>
                      <a:pt x="202416" y="12729"/>
                    </a:cubicBezTo>
                    <a:cubicBezTo>
                      <a:pt x="196991" y="11553"/>
                      <a:pt x="191413" y="11234"/>
                      <a:pt x="185888" y="11786"/>
                    </a:cubicBezTo>
                    <a:cubicBezTo>
                      <a:pt x="181993" y="11786"/>
                      <a:pt x="180854" y="10372"/>
                      <a:pt x="180854" y="8580"/>
                    </a:cubicBezTo>
                    <a:cubicBezTo>
                      <a:pt x="180854" y="6789"/>
                      <a:pt x="184083" y="5751"/>
                      <a:pt x="188642" y="5751"/>
                    </a:cubicBezTo>
                    <a:cubicBezTo>
                      <a:pt x="204980" y="5751"/>
                      <a:pt x="221793" y="6506"/>
                      <a:pt x="228537" y="6506"/>
                    </a:cubicBezTo>
                    <a:cubicBezTo>
                      <a:pt x="232051" y="6506"/>
                      <a:pt x="243829" y="5751"/>
                      <a:pt x="259122" y="5751"/>
                    </a:cubicBezTo>
                    <a:cubicBezTo>
                      <a:pt x="263397" y="5751"/>
                      <a:pt x="266246" y="5751"/>
                      <a:pt x="266246" y="8580"/>
                    </a:cubicBezTo>
                    <a:cubicBezTo>
                      <a:pt x="266246" y="11409"/>
                      <a:pt x="264441" y="11786"/>
                      <a:pt x="260927" y="11786"/>
                    </a:cubicBezTo>
                    <a:cubicBezTo>
                      <a:pt x="257726" y="11655"/>
                      <a:pt x="254524" y="12005"/>
                      <a:pt x="251428" y="12823"/>
                    </a:cubicBezTo>
                    <a:cubicBezTo>
                      <a:pt x="242880" y="15275"/>
                      <a:pt x="240410" y="20649"/>
                      <a:pt x="240030" y="37527"/>
                    </a:cubicBezTo>
                    <a:lnTo>
                      <a:pt x="236515" y="226951"/>
                    </a:lnTo>
                    <a:cubicBezTo>
                      <a:pt x="236515" y="233645"/>
                      <a:pt x="234046" y="236380"/>
                      <a:pt x="231576" y="236380"/>
                    </a:cubicBezTo>
                    <a:cubicBezTo>
                      <a:pt x="226636" y="236014"/>
                      <a:pt x="222034" y="233748"/>
                      <a:pt x="218753" y="230062"/>
                    </a:cubicBezTo>
                    <a:cubicBezTo>
                      <a:pt x="199186" y="212053"/>
                      <a:pt x="160052" y="174904"/>
                      <a:pt x="127281" y="143506"/>
                    </a:cubicBezTo>
                    <a:cubicBezTo>
                      <a:pt x="93086" y="110977"/>
                      <a:pt x="60031" y="74582"/>
                      <a:pt x="53952" y="69302"/>
                    </a:cubicBezTo>
                    <a:lnTo>
                      <a:pt x="52907" y="69302"/>
                    </a:lnTo>
                    <a:close/>
                  </a:path>
                </a:pathLst>
              </a:custGeom>
              <a:solidFill>
                <a:srgbClr val="004876"/>
              </a:solidFill>
              <a:ln w="9499" cap="flat">
                <a:noFill/>
                <a:prstDash val="solid"/>
                <a:miter/>
              </a:ln>
            </p:spPr>
            <p:txBody>
              <a:bodyPr rtlCol="0" anchor="ctr"/>
              <a:lstStyle/>
              <a:p>
                <a:endParaRPr lang="en-US" dirty="0"/>
              </a:p>
            </p:txBody>
          </p:sp>
          <p:sp>
            <p:nvSpPr>
              <p:cNvPr id="102" name="Freeform 18">
                <a:extLst>
                  <a:ext uri="{FF2B5EF4-FFF2-40B4-BE49-F238E27FC236}">
                    <a16:creationId xmlns:a16="http://schemas.microsoft.com/office/drawing/2014/main" id="{14EC2B73-2329-46D1-BA8E-32951D9DFD4D}"/>
                  </a:ext>
                </a:extLst>
              </p:cNvPr>
              <p:cNvSpPr/>
              <p:nvPr/>
            </p:nvSpPr>
            <p:spPr>
              <a:xfrm>
                <a:off x="5573576" y="3160279"/>
                <a:ext cx="165655" cy="230533"/>
              </a:xfrm>
              <a:custGeom>
                <a:avLst/>
                <a:gdLst>
                  <a:gd name="connsiteX0" fmla="*/ 31250 w 165655"/>
                  <a:gd name="connsiteY0" fmla="*/ 89385 h 230533"/>
                  <a:gd name="connsiteX1" fmla="*/ 31250 w 165655"/>
                  <a:gd name="connsiteY1" fmla="*/ 25835 h 230533"/>
                  <a:gd name="connsiteX2" fmla="*/ 17762 w 165655"/>
                  <a:gd name="connsiteY2" fmla="*/ 9523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994 w 165655"/>
                  <a:gd name="connsiteY18" fmla="*/ 22723 h 230533"/>
                  <a:gd name="connsiteX19" fmla="*/ 73994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3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5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1 h 230533"/>
                  <a:gd name="connsiteX38" fmla="*/ 162806 w 165655"/>
                  <a:gd name="connsiteY38" fmla="*/ 182541 h 230533"/>
                  <a:gd name="connsiteX39" fmla="*/ 165656 w 165655"/>
                  <a:gd name="connsiteY39" fmla="*/ 189613 h 230533"/>
                  <a:gd name="connsiteX40" fmla="*/ 161382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250" y="89385"/>
                    </a:moveTo>
                    <a:cubicBezTo>
                      <a:pt x="31250" y="43844"/>
                      <a:pt x="31250" y="35358"/>
                      <a:pt x="31250" y="25835"/>
                    </a:cubicBezTo>
                    <a:cubicBezTo>
                      <a:pt x="31250" y="16312"/>
                      <a:pt x="27736" y="12446"/>
                      <a:pt x="17762" y="9523"/>
                    </a:cubicBezTo>
                    <a:cubicBezTo>
                      <a:pt x="13664" y="8737"/>
                      <a:pt x="9492" y="838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7"/>
                      <a:pt x="154289" y="354"/>
                      <a:pt x="155967" y="0"/>
                    </a:cubicBezTo>
                    <a:cubicBezTo>
                      <a:pt x="157772" y="0"/>
                      <a:pt x="158152" y="1414"/>
                      <a:pt x="158152" y="2829"/>
                    </a:cubicBezTo>
                    <a:cubicBezTo>
                      <a:pt x="156846" y="9233"/>
                      <a:pt x="156020"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994" y="20932"/>
                      <a:pt x="73994" y="22723"/>
                    </a:cubicBezTo>
                    <a:lnTo>
                      <a:pt x="73994" y="96928"/>
                    </a:lnTo>
                    <a:cubicBezTo>
                      <a:pt x="73994" y="98719"/>
                      <a:pt x="73994" y="100134"/>
                      <a:pt x="76084" y="100134"/>
                    </a:cubicBezTo>
                    <a:cubicBezTo>
                      <a:pt x="83208" y="100134"/>
                      <a:pt x="123577" y="100134"/>
                      <a:pt x="130891" y="99474"/>
                    </a:cubicBezTo>
                    <a:cubicBezTo>
                      <a:pt x="138205" y="98814"/>
                      <a:pt x="142954" y="98059"/>
                      <a:pt x="145804" y="94853"/>
                    </a:cubicBezTo>
                    <a:cubicBezTo>
                      <a:pt x="148653" y="91648"/>
                      <a:pt x="149413" y="90988"/>
                      <a:pt x="150743" y="90988"/>
                    </a:cubicBezTo>
                    <a:cubicBezTo>
                      <a:pt x="152073" y="90988"/>
                      <a:pt x="153213" y="92402"/>
                      <a:pt x="153213" y="94194"/>
                    </a:cubicBezTo>
                    <a:cubicBezTo>
                      <a:pt x="153213" y="95985"/>
                      <a:pt x="152453" y="100888"/>
                      <a:pt x="150743" y="116068"/>
                    </a:cubicBezTo>
                    <a:cubicBezTo>
                      <a:pt x="150078"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5"/>
                      <a:pt x="75609" y="116445"/>
                    </a:cubicBezTo>
                    <a:cubicBezTo>
                      <a:pt x="74184" y="116445"/>
                      <a:pt x="73804" y="117860"/>
                      <a:pt x="73804" y="119651"/>
                    </a:cubicBezTo>
                    <a:lnTo>
                      <a:pt x="73804" y="143695"/>
                    </a:lnTo>
                    <a:cubicBezTo>
                      <a:pt x="73804" y="153972"/>
                      <a:pt x="73804" y="179430"/>
                      <a:pt x="73804" y="188199"/>
                    </a:cubicBezTo>
                    <a:cubicBezTo>
                      <a:pt x="74469" y="208659"/>
                      <a:pt x="84158" y="213279"/>
                      <a:pt x="116168" y="213279"/>
                    </a:cubicBezTo>
                    <a:cubicBezTo>
                      <a:pt x="126168" y="213739"/>
                      <a:pt x="136171" y="212430"/>
                      <a:pt x="145709" y="209413"/>
                    </a:cubicBezTo>
                    <a:cubicBezTo>
                      <a:pt x="153498" y="205925"/>
                      <a:pt x="157107" y="199985"/>
                      <a:pt x="159197" y="187161"/>
                    </a:cubicBezTo>
                    <a:cubicBezTo>
                      <a:pt x="159862" y="183955"/>
                      <a:pt x="160622" y="182541"/>
                      <a:pt x="162806" y="182541"/>
                    </a:cubicBezTo>
                    <a:cubicBezTo>
                      <a:pt x="164991" y="182541"/>
                      <a:pt x="165656" y="186407"/>
                      <a:pt x="165656" y="189613"/>
                    </a:cubicBezTo>
                    <a:cubicBezTo>
                      <a:pt x="165150" y="200774"/>
                      <a:pt x="163721" y="211874"/>
                      <a:pt x="161382"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70"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103" name="Freeform 19">
                <a:extLst>
                  <a:ext uri="{FF2B5EF4-FFF2-40B4-BE49-F238E27FC236}">
                    <a16:creationId xmlns:a16="http://schemas.microsoft.com/office/drawing/2014/main" id="{7990315E-1596-4620-92D6-B0619F562D04}"/>
                  </a:ext>
                </a:extLst>
              </p:cNvPr>
              <p:cNvSpPr/>
              <p:nvPr/>
            </p:nvSpPr>
            <p:spPr>
              <a:xfrm>
                <a:off x="5908402" y="3157450"/>
                <a:ext cx="266626" cy="235908"/>
              </a:xfrm>
              <a:custGeom>
                <a:avLst/>
                <a:gdLst>
                  <a:gd name="connsiteX0" fmla="*/ 56327 w 266626"/>
                  <a:gd name="connsiteY0" fmla="*/ 191499 h 235908"/>
                  <a:gd name="connsiteX1" fmla="*/ 66965 w 266626"/>
                  <a:gd name="connsiteY1" fmla="*/ 224028 h 235908"/>
                  <a:gd name="connsiteX2" fmla="*/ 83303 w 266626"/>
                  <a:gd name="connsiteY2" fmla="*/ 226197 h 235908"/>
                  <a:gd name="connsiteX3" fmla="*/ 88622 w 266626"/>
                  <a:gd name="connsiteY3" fmla="*/ 229402 h 235908"/>
                  <a:gd name="connsiteX4" fmla="*/ 81498 w 266626"/>
                  <a:gd name="connsiteY4" fmla="*/ 232608 h 235908"/>
                  <a:gd name="connsiteX5" fmla="*/ 40939 w 266626"/>
                  <a:gd name="connsiteY5" fmla="*/ 231571 h 235908"/>
                  <a:gd name="connsiteX6" fmla="*/ 7124 w 266626"/>
                  <a:gd name="connsiteY6" fmla="*/ 232608 h 235908"/>
                  <a:gd name="connsiteX7" fmla="*/ 0 w 266626"/>
                  <a:gd name="connsiteY7" fmla="*/ 229402 h 235908"/>
                  <a:gd name="connsiteX8" fmla="*/ 4939 w 266626"/>
                  <a:gd name="connsiteY8" fmla="*/ 226197 h 235908"/>
                  <a:gd name="connsiteX9" fmla="*/ 19187 w 266626"/>
                  <a:gd name="connsiteY9" fmla="*/ 224782 h 235908"/>
                  <a:gd name="connsiteX10" fmla="*/ 28686 w 266626"/>
                  <a:gd name="connsiteY10" fmla="*/ 188387 h 235908"/>
                  <a:gd name="connsiteX11" fmla="*/ 31535 w 266626"/>
                  <a:gd name="connsiteY11" fmla="*/ 10277 h 235908"/>
                  <a:gd name="connsiteX12" fmla="*/ 36855 w 266626"/>
                  <a:gd name="connsiteY12" fmla="*/ 0 h 235908"/>
                  <a:gd name="connsiteX13" fmla="*/ 50343 w 266626"/>
                  <a:gd name="connsiteY13" fmla="*/ 9429 h 235908"/>
                  <a:gd name="connsiteX14" fmla="*/ 146754 w 266626"/>
                  <a:gd name="connsiteY14" fmla="*/ 105225 h 235908"/>
                  <a:gd name="connsiteX15" fmla="*/ 214384 w 266626"/>
                  <a:gd name="connsiteY15" fmla="*/ 172735 h 235908"/>
                  <a:gd name="connsiteX16" fmla="*/ 215809 w 266626"/>
                  <a:gd name="connsiteY16" fmla="*/ 172735 h 235908"/>
                  <a:gd name="connsiteX17" fmla="*/ 213149 w 266626"/>
                  <a:gd name="connsiteY17" fmla="*/ 39601 h 235908"/>
                  <a:gd name="connsiteX18" fmla="*/ 202511 w 266626"/>
                  <a:gd name="connsiteY18" fmla="*/ 13106 h 235908"/>
                  <a:gd name="connsiteX19" fmla="*/ 186173 w 266626"/>
                  <a:gd name="connsiteY19" fmla="*/ 11315 h 235908"/>
                  <a:gd name="connsiteX20" fmla="*/ 181234 w 266626"/>
                  <a:gd name="connsiteY20" fmla="*/ 8109 h 235908"/>
                  <a:gd name="connsiteX21" fmla="*/ 189023 w 266626"/>
                  <a:gd name="connsiteY21" fmla="*/ 5280 h 235908"/>
                  <a:gd name="connsiteX22" fmla="*/ 228917 w 266626"/>
                  <a:gd name="connsiteY22" fmla="*/ 6035 h 235908"/>
                  <a:gd name="connsiteX23" fmla="*/ 259502 w 266626"/>
                  <a:gd name="connsiteY23" fmla="*/ 5280 h 235908"/>
                  <a:gd name="connsiteX24" fmla="*/ 266626 w 266626"/>
                  <a:gd name="connsiteY24" fmla="*/ 8109 h 235908"/>
                  <a:gd name="connsiteX25" fmla="*/ 261307 w 266626"/>
                  <a:gd name="connsiteY25" fmla="*/ 11315 h 235908"/>
                  <a:gd name="connsiteX26" fmla="*/ 251808 w 266626"/>
                  <a:gd name="connsiteY26" fmla="*/ 12352 h 235908"/>
                  <a:gd name="connsiteX27" fmla="*/ 240410 w 266626"/>
                  <a:gd name="connsiteY27" fmla="*/ 37055 h 235908"/>
                  <a:gd name="connsiteX28" fmla="*/ 236895 w 266626"/>
                  <a:gd name="connsiteY28" fmla="*/ 226479 h 235908"/>
                  <a:gd name="connsiteX29" fmla="*/ 231861 w 266626"/>
                  <a:gd name="connsiteY29" fmla="*/ 235908 h 235908"/>
                  <a:gd name="connsiteX30" fmla="*/ 219038 w 266626"/>
                  <a:gd name="connsiteY30" fmla="*/ 229591 h 235908"/>
                  <a:gd name="connsiteX31" fmla="*/ 127566 w 266626"/>
                  <a:gd name="connsiteY31" fmla="*/ 143035 h 235908"/>
                  <a:gd name="connsiteX32" fmla="*/ 54237 w 266626"/>
                  <a:gd name="connsiteY32" fmla="*/ 68830 h 235908"/>
                  <a:gd name="connsiteX33" fmla="*/ 53192 w 266626"/>
                  <a:gd name="connsiteY33" fmla="*/ 68830 h 2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626" h="235908">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2" y="232608"/>
                      <a:pt x="81498" y="232608"/>
                    </a:cubicBezTo>
                    <a:cubicBezTo>
                      <a:pt x="61171" y="232608"/>
                      <a:pt x="46638" y="231571"/>
                      <a:pt x="40939" y="231571"/>
                    </a:cubicBezTo>
                    <a:cubicBezTo>
                      <a:pt x="38090" y="231571"/>
                      <a:pt x="23177" y="232608"/>
                      <a:pt x="7124" y="232608"/>
                    </a:cubicBezTo>
                    <a:cubicBezTo>
                      <a:pt x="2850" y="232608"/>
                      <a:pt x="0" y="232608"/>
                      <a:pt x="0" y="229402"/>
                    </a:cubicBezTo>
                    <a:cubicBezTo>
                      <a:pt x="0" y="226197"/>
                      <a:pt x="2185"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5809" y="172735"/>
                    </a:lnTo>
                    <a:lnTo>
                      <a:pt x="213149" y="39601"/>
                    </a:lnTo>
                    <a:cubicBezTo>
                      <a:pt x="213149" y="21215"/>
                      <a:pt x="209919" y="15935"/>
                      <a:pt x="202511" y="13106"/>
                    </a:cubicBezTo>
                    <a:cubicBezTo>
                      <a:pt x="197193" y="11665"/>
                      <a:pt x="191680" y="11060"/>
                      <a:pt x="186173" y="11315"/>
                    </a:cubicBezTo>
                    <a:cubicBezTo>
                      <a:pt x="182278" y="11315"/>
                      <a:pt x="181234" y="9900"/>
                      <a:pt x="181234" y="8109"/>
                    </a:cubicBezTo>
                    <a:cubicBezTo>
                      <a:pt x="181234" y="6317"/>
                      <a:pt x="184463" y="5280"/>
                      <a:pt x="189023" y="5280"/>
                    </a:cubicBezTo>
                    <a:cubicBezTo>
                      <a:pt x="205360" y="5280"/>
                      <a:pt x="222078" y="6035"/>
                      <a:pt x="228917" y="6035"/>
                    </a:cubicBezTo>
                    <a:cubicBezTo>
                      <a:pt x="232526" y="6035"/>
                      <a:pt x="244209" y="5280"/>
                      <a:pt x="259502" y="5280"/>
                    </a:cubicBezTo>
                    <a:cubicBezTo>
                      <a:pt x="263777" y="5280"/>
                      <a:pt x="266626" y="5280"/>
                      <a:pt x="266626" y="8109"/>
                    </a:cubicBezTo>
                    <a:cubicBezTo>
                      <a:pt x="266626" y="10937"/>
                      <a:pt x="264821" y="11315"/>
                      <a:pt x="261307" y="11315"/>
                    </a:cubicBezTo>
                    <a:cubicBezTo>
                      <a:pt x="258106" y="11184"/>
                      <a:pt x="254904" y="11533"/>
                      <a:pt x="251808" y="12352"/>
                    </a:cubicBezTo>
                    <a:cubicBezTo>
                      <a:pt x="243260" y="14803"/>
                      <a:pt x="240790" y="20178"/>
                      <a:pt x="240410" y="37055"/>
                    </a:cubicBezTo>
                    <a:lnTo>
                      <a:pt x="236895" y="226479"/>
                    </a:lnTo>
                    <a:cubicBezTo>
                      <a:pt x="236895" y="233174"/>
                      <a:pt x="234426" y="235908"/>
                      <a:pt x="231861" y="235908"/>
                    </a:cubicBezTo>
                    <a:cubicBezTo>
                      <a:pt x="226920" y="235543"/>
                      <a:pt x="222319" y="233276"/>
                      <a:pt x="219038" y="229591"/>
                    </a:cubicBezTo>
                    <a:cubicBezTo>
                      <a:pt x="199471" y="211582"/>
                      <a:pt x="160337" y="174433"/>
                      <a:pt x="127566" y="143035"/>
                    </a:cubicBezTo>
                    <a:cubicBezTo>
                      <a:pt x="93371" y="110505"/>
                      <a:pt x="60316" y="74110"/>
                      <a:pt x="54237" y="68830"/>
                    </a:cubicBezTo>
                    <a:lnTo>
                      <a:pt x="53192" y="68830"/>
                    </a:lnTo>
                    <a:close/>
                  </a:path>
                </a:pathLst>
              </a:custGeom>
              <a:solidFill>
                <a:srgbClr val="004876"/>
              </a:solidFill>
              <a:ln w="9499" cap="flat">
                <a:noFill/>
                <a:prstDash val="solid"/>
                <a:miter/>
              </a:ln>
            </p:spPr>
            <p:txBody>
              <a:bodyPr rtlCol="0" anchor="ctr"/>
              <a:lstStyle/>
              <a:p>
                <a:endParaRPr lang="en-US" dirty="0"/>
              </a:p>
            </p:txBody>
          </p:sp>
          <p:sp>
            <p:nvSpPr>
              <p:cNvPr id="104" name="Freeform 20">
                <a:extLst>
                  <a:ext uri="{FF2B5EF4-FFF2-40B4-BE49-F238E27FC236}">
                    <a16:creationId xmlns:a16="http://schemas.microsoft.com/office/drawing/2014/main" id="{2238E89E-F104-4DDB-B4AC-675A5AE17AFF}"/>
                  </a:ext>
                </a:extLst>
              </p:cNvPr>
              <p:cNvSpPr/>
              <p:nvPr/>
            </p:nvSpPr>
            <p:spPr>
              <a:xfrm>
                <a:off x="6355597" y="3162825"/>
                <a:ext cx="185413" cy="227799"/>
              </a:xfrm>
              <a:custGeom>
                <a:avLst/>
                <a:gdLst>
                  <a:gd name="connsiteX0" fmla="*/ 31250 w 185413"/>
                  <a:gd name="connsiteY0" fmla="*/ 86839 h 227799"/>
                  <a:gd name="connsiteX1" fmla="*/ 31250 w 185413"/>
                  <a:gd name="connsiteY1" fmla="*/ 23289 h 227799"/>
                  <a:gd name="connsiteX2" fmla="*/ 17762 w 185413"/>
                  <a:gd name="connsiteY2" fmla="*/ 7072 h 227799"/>
                  <a:gd name="connsiteX3" fmla="*/ 5319 w 185413"/>
                  <a:gd name="connsiteY3" fmla="*/ 6035 h 227799"/>
                  <a:gd name="connsiteX4" fmla="*/ 0 w 185413"/>
                  <a:gd name="connsiteY4" fmla="*/ 2829 h 227799"/>
                  <a:gd name="connsiteX5" fmla="*/ 7124 w 185413"/>
                  <a:gd name="connsiteY5" fmla="*/ 0 h 227799"/>
                  <a:gd name="connsiteX6" fmla="*/ 49488 w 185413"/>
                  <a:gd name="connsiteY6" fmla="*/ 754 h 227799"/>
                  <a:gd name="connsiteX7" fmla="*/ 96506 w 185413"/>
                  <a:gd name="connsiteY7" fmla="*/ 0 h 227799"/>
                  <a:gd name="connsiteX8" fmla="*/ 162996 w 185413"/>
                  <a:gd name="connsiteY8" fmla="*/ 44881 h 227799"/>
                  <a:gd name="connsiteX9" fmla="*/ 127756 w 185413"/>
                  <a:gd name="connsiteY9" fmla="*/ 97494 h 227799"/>
                  <a:gd name="connsiteX10" fmla="*/ 185413 w 185413"/>
                  <a:gd name="connsiteY10" fmla="*/ 162458 h 227799"/>
                  <a:gd name="connsiteX11" fmla="*/ 102110 w 185413"/>
                  <a:gd name="connsiteY11" fmla="*/ 227800 h 227799"/>
                  <a:gd name="connsiteX12" fmla="*/ 77224 w 185413"/>
                  <a:gd name="connsiteY12" fmla="*/ 226762 h 227799"/>
                  <a:gd name="connsiteX13" fmla="*/ 50533 w 185413"/>
                  <a:gd name="connsiteY13" fmla="*/ 226008 h 227799"/>
                  <a:gd name="connsiteX14" fmla="*/ 32770 w 185413"/>
                  <a:gd name="connsiteY14" fmla="*/ 226008 h 227799"/>
                  <a:gd name="connsiteX15" fmla="*/ 11018 w 185413"/>
                  <a:gd name="connsiteY15" fmla="*/ 226668 h 227799"/>
                  <a:gd name="connsiteX16" fmla="*/ 4939 w 185413"/>
                  <a:gd name="connsiteY16" fmla="*/ 223462 h 227799"/>
                  <a:gd name="connsiteX17" fmla="*/ 9878 w 185413"/>
                  <a:gd name="connsiteY17" fmla="*/ 220256 h 227799"/>
                  <a:gd name="connsiteX18" fmla="*/ 20897 w 185413"/>
                  <a:gd name="connsiteY18" fmla="*/ 219219 h 227799"/>
                  <a:gd name="connsiteX19" fmla="*/ 30396 w 185413"/>
                  <a:gd name="connsiteY19" fmla="*/ 203285 h 227799"/>
                  <a:gd name="connsiteX20" fmla="*/ 31820 w 185413"/>
                  <a:gd name="connsiteY20" fmla="*/ 139357 h 227799"/>
                  <a:gd name="connsiteX21" fmla="*/ 71810 w 185413"/>
                  <a:gd name="connsiteY21" fmla="*/ 91836 h 227799"/>
                  <a:gd name="connsiteX22" fmla="*/ 73899 w 185413"/>
                  <a:gd name="connsiteY22" fmla="*/ 95042 h 227799"/>
                  <a:gd name="connsiteX23" fmla="*/ 88527 w 185413"/>
                  <a:gd name="connsiteY23" fmla="*/ 96079 h 227799"/>
                  <a:gd name="connsiteX24" fmla="*/ 113128 w 185413"/>
                  <a:gd name="connsiteY24" fmla="*/ 90799 h 227799"/>
                  <a:gd name="connsiteX25" fmla="*/ 127376 w 185413"/>
                  <a:gd name="connsiteY25" fmla="*/ 59024 h 227799"/>
                  <a:gd name="connsiteX26" fmla="*/ 88242 w 185413"/>
                  <a:gd name="connsiteY26" fmla="*/ 13766 h 227799"/>
                  <a:gd name="connsiteX27" fmla="*/ 74754 w 185413"/>
                  <a:gd name="connsiteY27" fmla="*/ 14426 h 227799"/>
                  <a:gd name="connsiteX28" fmla="*/ 71905 w 185413"/>
                  <a:gd name="connsiteY28" fmla="*/ 19329 h 227799"/>
                  <a:gd name="connsiteX29" fmla="*/ 71810 w 185413"/>
                  <a:gd name="connsiteY29" fmla="*/ 180184 h 227799"/>
                  <a:gd name="connsiteX30" fmla="*/ 82828 w 185413"/>
                  <a:gd name="connsiteY30" fmla="*/ 209885 h 227799"/>
                  <a:gd name="connsiteX31" fmla="*/ 105245 w 185413"/>
                  <a:gd name="connsiteY31" fmla="*/ 213468 h 227799"/>
                  <a:gd name="connsiteX32" fmla="*/ 143239 w 185413"/>
                  <a:gd name="connsiteY32" fmla="*/ 171038 h 227799"/>
                  <a:gd name="connsiteX33" fmla="*/ 113698 w 185413"/>
                  <a:gd name="connsiteY33" fmla="*/ 117671 h 227799"/>
                  <a:gd name="connsiteX34" fmla="*/ 86627 w 185413"/>
                  <a:gd name="connsiteY34" fmla="*/ 109939 h 227799"/>
                  <a:gd name="connsiteX35" fmla="*/ 73139 w 185413"/>
                  <a:gd name="connsiteY35" fmla="*/ 109940 h 227799"/>
                  <a:gd name="connsiteX36" fmla="*/ 71335 w 185413"/>
                  <a:gd name="connsiteY36" fmla="*/ 112014 h 2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13" h="227799">
                    <a:moveTo>
                      <a:pt x="31250" y="86839"/>
                    </a:moveTo>
                    <a:cubicBezTo>
                      <a:pt x="31250" y="41298"/>
                      <a:pt x="31250" y="32812"/>
                      <a:pt x="31250" y="23289"/>
                    </a:cubicBezTo>
                    <a:cubicBezTo>
                      <a:pt x="31250" y="13766"/>
                      <a:pt x="27736" y="9900"/>
                      <a:pt x="17762" y="7072"/>
                    </a:cubicBezTo>
                    <a:cubicBezTo>
                      <a:pt x="13665" y="6281"/>
                      <a:pt x="9493" y="5933"/>
                      <a:pt x="5319" y="6035"/>
                    </a:cubicBezTo>
                    <a:cubicBezTo>
                      <a:pt x="2090" y="6034"/>
                      <a:pt x="0" y="4997"/>
                      <a:pt x="0" y="2829"/>
                    </a:cubicBezTo>
                    <a:cubicBezTo>
                      <a:pt x="0" y="660"/>
                      <a:pt x="2470" y="0"/>
                      <a:pt x="7124" y="0"/>
                    </a:cubicBezTo>
                    <a:cubicBezTo>
                      <a:pt x="23462" y="0"/>
                      <a:pt x="43409" y="754"/>
                      <a:pt x="49488" y="754"/>
                    </a:cubicBezTo>
                    <a:cubicBezTo>
                      <a:pt x="65161" y="754"/>
                      <a:pt x="85772" y="0"/>
                      <a:pt x="96506" y="0"/>
                    </a:cubicBezTo>
                    <a:cubicBezTo>
                      <a:pt x="153498" y="0"/>
                      <a:pt x="162996" y="28946"/>
                      <a:pt x="162996" y="44881"/>
                    </a:cubicBezTo>
                    <a:cubicBezTo>
                      <a:pt x="162996" y="68170"/>
                      <a:pt x="145519" y="86273"/>
                      <a:pt x="127756" y="97494"/>
                    </a:cubicBezTo>
                    <a:cubicBezTo>
                      <a:pt x="153403" y="105602"/>
                      <a:pt x="185413" y="127194"/>
                      <a:pt x="185413" y="162458"/>
                    </a:cubicBezTo>
                    <a:cubicBezTo>
                      <a:pt x="185413" y="194610"/>
                      <a:pt x="159767" y="227800"/>
                      <a:pt x="102110" y="227800"/>
                    </a:cubicBezTo>
                    <a:cubicBezTo>
                      <a:pt x="98596" y="227800"/>
                      <a:pt x="87862" y="227800"/>
                      <a:pt x="77224" y="226762"/>
                    </a:cubicBezTo>
                    <a:cubicBezTo>
                      <a:pt x="66585" y="225725"/>
                      <a:pt x="55472" y="226008"/>
                      <a:pt x="50533" y="226008"/>
                    </a:cubicBezTo>
                    <a:cubicBezTo>
                      <a:pt x="45593" y="226008"/>
                      <a:pt x="40179" y="226008"/>
                      <a:pt x="32770" y="226008"/>
                    </a:cubicBezTo>
                    <a:cubicBezTo>
                      <a:pt x="25361" y="226008"/>
                      <a:pt x="17477" y="226668"/>
                      <a:pt x="11018" y="226668"/>
                    </a:cubicBezTo>
                    <a:cubicBezTo>
                      <a:pt x="7124" y="226668"/>
                      <a:pt x="4939" y="225631"/>
                      <a:pt x="4939" y="223462"/>
                    </a:cubicBezTo>
                    <a:cubicBezTo>
                      <a:pt x="4939" y="221294"/>
                      <a:pt x="5984" y="220256"/>
                      <a:pt x="9878" y="220256"/>
                    </a:cubicBezTo>
                    <a:cubicBezTo>
                      <a:pt x="13580" y="220351"/>
                      <a:pt x="17279" y="220003"/>
                      <a:pt x="20897" y="219219"/>
                    </a:cubicBezTo>
                    <a:cubicBezTo>
                      <a:pt x="27261" y="217805"/>
                      <a:pt x="29066" y="212148"/>
                      <a:pt x="30396" y="203285"/>
                    </a:cubicBezTo>
                    <a:cubicBezTo>
                      <a:pt x="31820" y="190556"/>
                      <a:pt x="31820" y="166889"/>
                      <a:pt x="31820" y="139357"/>
                    </a:cubicBezTo>
                    <a:close/>
                    <a:moveTo>
                      <a:pt x="71810" y="91836"/>
                    </a:moveTo>
                    <a:cubicBezTo>
                      <a:pt x="71810" y="94288"/>
                      <a:pt x="72854" y="94665"/>
                      <a:pt x="73899" y="95042"/>
                    </a:cubicBezTo>
                    <a:cubicBezTo>
                      <a:pt x="78722" y="95922"/>
                      <a:pt x="83628" y="96270"/>
                      <a:pt x="88527" y="96079"/>
                    </a:cubicBezTo>
                    <a:cubicBezTo>
                      <a:pt x="97084" y="96947"/>
                      <a:pt x="105697" y="95098"/>
                      <a:pt x="113128" y="90799"/>
                    </a:cubicBezTo>
                    <a:cubicBezTo>
                      <a:pt x="122595" y="82982"/>
                      <a:pt x="127861" y="71238"/>
                      <a:pt x="127376" y="59024"/>
                    </a:cubicBezTo>
                    <a:cubicBezTo>
                      <a:pt x="127376" y="38847"/>
                      <a:pt x="115313" y="13766"/>
                      <a:pt x="88242" y="13766"/>
                    </a:cubicBezTo>
                    <a:cubicBezTo>
                      <a:pt x="83735" y="13611"/>
                      <a:pt x="79223" y="13832"/>
                      <a:pt x="74754" y="14426"/>
                    </a:cubicBezTo>
                    <a:cubicBezTo>
                      <a:pt x="72569" y="14426"/>
                      <a:pt x="71905" y="16218"/>
                      <a:pt x="71905" y="19329"/>
                    </a:cubicBezTo>
                    <a:close/>
                    <a:moveTo>
                      <a:pt x="71810" y="180184"/>
                    </a:moveTo>
                    <a:cubicBezTo>
                      <a:pt x="71810" y="199985"/>
                      <a:pt x="72854" y="206019"/>
                      <a:pt x="82828" y="209885"/>
                    </a:cubicBezTo>
                    <a:cubicBezTo>
                      <a:pt x="89988" y="212537"/>
                      <a:pt x="97607" y="213755"/>
                      <a:pt x="105245" y="213468"/>
                    </a:cubicBezTo>
                    <a:cubicBezTo>
                      <a:pt x="121962" y="213468"/>
                      <a:pt x="143239" y="204039"/>
                      <a:pt x="143239" y="171038"/>
                    </a:cubicBezTo>
                    <a:cubicBezTo>
                      <a:pt x="142741" y="149534"/>
                      <a:pt x="131718" y="129619"/>
                      <a:pt x="113698" y="117671"/>
                    </a:cubicBezTo>
                    <a:cubicBezTo>
                      <a:pt x="105758" y="112249"/>
                      <a:pt x="96257" y="109535"/>
                      <a:pt x="86627" y="109939"/>
                    </a:cubicBezTo>
                    <a:lnTo>
                      <a:pt x="73139" y="109940"/>
                    </a:lnTo>
                    <a:cubicBezTo>
                      <a:pt x="72094" y="109940"/>
                      <a:pt x="71335" y="109940"/>
                      <a:pt x="71335" y="112014"/>
                    </a:cubicBezTo>
                    <a:close/>
                  </a:path>
                </a:pathLst>
              </a:custGeom>
              <a:solidFill>
                <a:srgbClr val="004876"/>
              </a:solidFill>
              <a:ln w="9499" cap="flat">
                <a:noFill/>
                <a:prstDash val="solid"/>
                <a:miter/>
              </a:ln>
            </p:spPr>
            <p:txBody>
              <a:bodyPr rtlCol="0" anchor="ctr"/>
              <a:lstStyle/>
              <a:p>
                <a:endParaRPr lang="en-US" dirty="0"/>
              </a:p>
            </p:txBody>
          </p:sp>
          <p:sp>
            <p:nvSpPr>
              <p:cNvPr id="105" name="Freeform 21">
                <a:extLst>
                  <a:ext uri="{FF2B5EF4-FFF2-40B4-BE49-F238E27FC236}">
                    <a16:creationId xmlns:a16="http://schemas.microsoft.com/office/drawing/2014/main" id="{88689222-669C-4C02-9045-5D897D7B9C6D}"/>
                  </a:ext>
                </a:extLst>
              </p:cNvPr>
              <p:cNvSpPr/>
              <p:nvPr/>
            </p:nvSpPr>
            <p:spPr>
              <a:xfrm>
                <a:off x="6688045" y="3156602"/>
                <a:ext cx="262449" cy="234116"/>
              </a:xfrm>
              <a:custGeom>
                <a:avLst/>
                <a:gdLst>
                  <a:gd name="connsiteX0" fmla="*/ 84255 w 262449"/>
                  <a:gd name="connsiteY0" fmla="*/ 157744 h 234116"/>
                  <a:gd name="connsiteX1" fmla="*/ 81406 w 262449"/>
                  <a:gd name="connsiteY1" fmla="*/ 159912 h 234116"/>
                  <a:gd name="connsiteX2" fmla="*/ 64688 w 262449"/>
                  <a:gd name="connsiteY2" fmla="*/ 200173 h 234116"/>
                  <a:gd name="connsiteX3" fmla="*/ 60034 w 262449"/>
                  <a:gd name="connsiteY3" fmla="*/ 218560 h 234116"/>
                  <a:gd name="connsiteX4" fmla="*/ 72477 w 262449"/>
                  <a:gd name="connsiteY4" fmla="*/ 227045 h 234116"/>
                  <a:gd name="connsiteX5" fmla="*/ 77132 w 262449"/>
                  <a:gd name="connsiteY5" fmla="*/ 227045 h 234116"/>
                  <a:gd name="connsiteX6" fmla="*/ 81786 w 262449"/>
                  <a:gd name="connsiteY6" fmla="*/ 230251 h 234116"/>
                  <a:gd name="connsiteX7" fmla="*/ 76847 w 262449"/>
                  <a:gd name="connsiteY7" fmla="*/ 233457 h 234116"/>
                  <a:gd name="connsiteX8" fmla="*/ 41987 w 262449"/>
                  <a:gd name="connsiteY8" fmla="*/ 232420 h 234116"/>
                  <a:gd name="connsiteX9" fmla="*/ 5702 w 262449"/>
                  <a:gd name="connsiteY9" fmla="*/ 233457 h 234116"/>
                  <a:gd name="connsiteX10" fmla="*/ 3 w 262449"/>
                  <a:gd name="connsiteY10" fmla="*/ 230251 h 234116"/>
                  <a:gd name="connsiteX11" fmla="*/ 3003 w 262449"/>
                  <a:gd name="connsiteY11" fmla="*/ 227011 h 234116"/>
                  <a:gd name="connsiteX12" fmla="*/ 3612 w 262449"/>
                  <a:gd name="connsiteY12" fmla="*/ 227045 h 234116"/>
                  <a:gd name="connsiteX13" fmla="*/ 13111 w 262449"/>
                  <a:gd name="connsiteY13" fmla="*/ 227045 h 234116"/>
                  <a:gd name="connsiteX14" fmla="*/ 39137 w 262449"/>
                  <a:gd name="connsiteY14" fmla="*/ 200550 h 234116"/>
                  <a:gd name="connsiteX15" fmla="*/ 121015 w 262449"/>
                  <a:gd name="connsiteY15" fmla="*/ 11974 h 234116"/>
                  <a:gd name="connsiteX16" fmla="*/ 130514 w 262449"/>
                  <a:gd name="connsiteY16" fmla="*/ 0 h 234116"/>
                  <a:gd name="connsiteX17" fmla="*/ 140012 w 262449"/>
                  <a:gd name="connsiteY17" fmla="*/ 9429 h 234116"/>
                  <a:gd name="connsiteX18" fmla="*/ 219706 w 262449"/>
                  <a:gd name="connsiteY18" fmla="*/ 194516 h 234116"/>
                  <a:gd name="connsiteX19" fmla="*/ 246397 w 262449"/>
                  <a:gd name="connsiteY19" fmla="*/ 226668 h 234116"/>
                  <a:gd name="connsiteX20" fmla="*/ 258175 w 262449"/>
                  <a:gd name="connsiteY20" fmla="*/ 227705 h 234116"/>
                  <a:gd name="connsiteX21" fmla="*/ 262450 w 262449"/>
                  <a:gd name="connsiteY21" fmla="*/ 230911 h 234116"/>
                  <a:gd name="connsiteX22" fmla="*/ 248962 w 262449"/>
                  <a:gd name="connsiteY22" fmla="*/ 234117 h 234116"/>
                  <a:gd name="connsiteX23" fmla="*/ 188835 w 262449"/>
                  <a:gd name="connsiteY23" fmla="*/ 233363 h 234116"/>
                  <a:gd name="connsiteX24" fmla="*/ 179337 w 262449"/>
                  <a:gd name="connsiteY24" fmla="*/ 230911 h 234116"/>
                  <a:gd name="connsiteX25" fmla="*/ 183231 w 262449"/>
                  <a:gd name="connsiteY25" fmla="*/ 227705 h 234116"/>
                  <a:gd name="connsiteX26" fmla="*/ 186418 w 262449"/>
                  <a:gd name="connsiteY26" fmla="*/ 221837 h 234116"/>
                  <a:gd name="connsiteX27" fmla="*/ 186081 w 262449"/>
                  <a:gd name="connsiteY27" fmla="*/ 221011 h 234116"/>
                  <a:gd name="connsiteX28" fmla="*/ 161859 w 262449"/>
                  <a:gd name="connsiteY28" fmla="*/ 160572 h 234116"/>
                  <a:gd name="connsiteX29" fmla="*/ 158630 w 262449"/>
                  <a:gd name="connsiteY29" fmla="*/ 158404 h 234116"/>
                  <a:gd name="connsiteX30" fmla="*/ 150746 w 262449"/>
                  <a:gd name="connsiteY30" fmla="*/ 141149 h 234116"/>
                  <a:gd name="connsiteX31" fmla="*/ 152171 w 262449"/>
                  <a:gd name="connsiteY31" fmla="*/ 139357 h 234116"/>
                  <a:gd name="connsiteX32" fmla="*/ 122630 w 262449"/>
                  <a:gd name="connsiteY32" fmla="*/ 63079 h 234116"/>
                  <a:gd name="connsiteX33" fmla="*/ 121205 w 262449"/>
                  <a:gd name="connsiteY33" fmla="*/ 60250 h 234116"/>
                  <a:gd name="connsiteX34" fmla="*/ 119400 w 262449"/>
                  <a:gd name="connsiteY34" fmla="*/ 63079 h 234116"/>
                  <a:gd name="connsiteX35" fmla="*/ 89195 w 262449"/>
                  <a:gd name="connsiteY35" fmla="*/ 139075 h 234116"/>
                  <a:gd name="connsiteX36" fmla="*/ 90240 w 262449"/>
                  <a:gd name="connsiteY36" fmla="*/ 141149 h 2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449" h="234116">
                    <a:moveTo>
                      <a:pt x="84255" y="157744"/>
                    </a:moveTo>
                    <a:cubicBezTo>
                      <a:pt x="82451" y="157744"/>
                      <a:pt x="82071" y="157744"/>
                      <a:pt x="81406" y="159912"/>
                    </a:cubicBezTo>
                    <a:lnTo>
                      <a:pt x="64688" y="200173"/>
                    </a:lnTo>
                    <a:cubicBezTo>
                      <a:pt x="62069" y="205986"/>
                      <a:pt x="60493" y="212208"/>
                      <a:pt x="60034" y="218560"/>
                    </a:cubicBezTo>
                    <a:cubicBezTo>
                      <a:pt x="60034" y="223839"/>
                      <a:pt x="62884" y="227045"/>
                      <a:pt x="72477" y="227045"/>
                    </a:cubicBezTo>
                    <a:lnTo>
                      <a:pt x="77132" y="227045"/>
                    </a:lnTo>
                    <a:cubicBezTo>
                      <a:pt x="81026" y="227045"/>
                      <a:pt x="81786" y="228460"/>
                      <a:pt x="81786" y="230251"/>
                    </a:cubicBezTo>
                    <a:cubicBezTo>
                      <a:pt x="81786" y="232042"/>
                      <a:pt x="79981" y="233457"/>
                      <a:pt x="76847" y="233457"/>
                    </a:cubicBezTo>
                    <a:cubicBezTo>
                      <a:pt x="66493" y="233457"/>
                      <a:pt x="51960" y="232420"/>
                      <a:pt x="41987" y="232420"/>
                    </a:cubicBezTo>
                    <a:cubicBezTo>
                      <a:pt x="38757" y="232420"/>
                      <a:pt x="22040" y="233457"/>
                      <a:pt x="5702" y="233457"/>
                    </a:cubicBezTo>
                    <a:cubicBezTo>
                      <a:pt x="1808" y="233457"/>
                      <a:pt x="3" y="232702"/>
                      <a:pt x="3" y="230251"/>
                    </a:cubicBezTo>
                    <a:cubicBezTo>
                      <a:pt x="-70" y="228534"/>
                      <a:pt x="1273" y="227084"/>
                      <a:pt x="3003" y="227011"/>
                    </a:cubicBezTo>
                    <a:cubicBezTo>
                      <a:pt x="3207" y="227003"/>
                      <a:pt x="3411" y="227014"/>
                      <a:pt x="3612" y="227045"/>
                    </a:cubicBezTo>
                    <a:cubicBezTo>
                      <a:pt x="6462" y="227045"/>
                      <a:pt x="10071" y="227045"/>
                      <a:pt x="13111" y="227045"/>
                    </a:cubicBezTo>
                    <a:cubicBezTo>
                      <a:pt x="27359" y="224971"/>
                      <a:pt x="32678" y="215731"/>
                      <a:pt x="39137" y="200550"/>
                    </a:cubicBezTo>
                    <a:lnTo>
                      <a:pt x="121015" y="11974"/>
                    </a:lnTo>
                    <a:cubicBezTo>
                      <a:pt x="124625" y="3489"/>
                      <a:pt x="127094" y="0"/>
                      <a:pt x="130514" y="0"/>
                    </a:cubicBezTo>
                    <a:cubicBezTo>
                      <a:pt x="133933" y="0"/>
                      <a:pt x="136593" y="2829"/>
                      <a:pt x="140012" y="9429"/>
                    </a:cubicBezTo>
                    <a:cubicBezTo>
                      <a:pt x="147516" y="26024"/>
                      <a:pt x="199759" y="148975"/>
                      <a:pt x="219706" y="194516"/>
                    </a:cubicBezTo>
                    <a:cubicBezTo>
                      <a:pt x="231769" y="221765"/>
                      <a:pt x="240698" y="225631"/>
                      <a:pt x="246397" y="226668"/>
                    </a:cubicBezTo>
                    <a:cubicBezTo>
                      <a:pt x="250289" y="227320"/>
                      <a:pt x="254228" y="227667"/>
                      <a:pt x="258175" y="227705"/>
                    </a:cubicBezTo>
                    <a:cubicBezTo>
                      <a:pt x="261025" y="227705"/>
                      <a:pt x="262450" y="228742"/>
                      <a:pt x="262450" y="230911"/>
                    </a:cubicBezTo>
                    <a:cubicBezTo>
                      <a:pt x="262450" y="233080"/>
                      <a:pt x="260645" y="234117"/>
                      <a:pt x="248962" y="234117"/>
                    </a:cubicBezTo>
                    <a:cubicBezTo>
                      <a:pt x="237278" y="234117"/>
                      <a:pt x="215146" y="234117"/>
                      <a:pt x="188835" y="233363"/>
                    </a:cubicBezTo>
                    <a:cubicBezTo>
                      <a:pt x="183136" y="233363"/>
                      <a:pt x="179337" y="233363"/>
                      <a:pt x="179337" y="230911"/>
                    </a:cubicBezTo>
                    <a:cubicBezTo>
                      <a:pt x="179337" y="228460"/>
                      <a:pt x="180097" y="228082"/>
                      <a:pt x="183231" y="227705"/>
                    </a:cubicBezTo>
                    <a:cubicBezTo>
                      <a:pt x="185744" y="226958"/>
                      <a:pt x="187171" y="224331"/>
                      <a:pt x="186418" y="221837"/>
                    </a:cubicBezTo>
                    <a:cubicBezTo>
                      <a:pt x="186332" y="221551"/>
                      <a:pt x="186219" y="221275"/>
                      <a:pt x="186081" y="221011"/>
                    </a:cubicBezTo>
                    <a:lnTo>
                      <a:pt x="161859" y="160572"/>
                    </a:lnTo>
                    <a:cubicBezTo>
                      <a:pt x="161488" y="159144"/>
                      <a:pt x="160103" y="158214"/>
                      <a:pt x="158630" y="158404"/>
                    </a:cubicBezTo>
                    <a:close/>
                    <a:moveTo>
                      <a:pt x="150746" y="141149"/>
                    </a:moveTo>
                    <a:cubicBezTo>
                      <a:pt x="152171" y="141149"/>
                      <a:pt x="152551" y="140489"/>
                      <a:pt x="152171" y="139357"/>
                    </a:cubicBezTo>
                    <a:lnTo>
                      <a:pt x="122630" y="63079"/>
                    </a:lnTo>
                    <a:cubicBezTo>
                      <a:pt x="122630" y="62041"/>
                      <a:pt x="121965" y="60250"/>
                      <a:pt x="121205" y="60250"/>
                    </a:cubicBezTo>
                    <a:cubicBezTo>
                      <a:pt x="120445" y="60250"/>
                      <a:pt x="119780" y="62041"/>
                      <a:pt x="119400" y="63079"/>
                    </a:cubicBezTo>
                    <a:lnTo>
                      <a:pt x="89195" y="139075"/>
                    </a:lnTo>
                    <a:cubicBezTo>
                      <a:pt x="88435" y="140489"/>
                      <a:pt x="89195" y="141149"/>
                      <a:pt x="90240" y="141149"/>
                    </a:cubicBezTo>
                    <a:close/>
                  </a:path>
                </a:pathLst>
              </a:custGeom>
              <a:solidFill>
                <a:srgbClr val="004876"/>
              </a:solidFill>
              <a:ln w="9499" cap="flat">
                <a:noFill/>
                <a:prstDash val="solid"/>
                <a:miter/>
              </a:ln>
            </p:spPr>
            <p:txBody>
              <a:bodyPr rtlCol="0" anchor="ctr"/>
              <a:lstStyle/>
              <a:p>
                <a:endParaRPr lang="en-US" dirty="0"/>
              </a:p>
            </p:txBody>
          </p:sp>
          <p:sp>
            <p:nvSpPr>
              <p:cNvPr id="106" name="Freeform 22">
                <a:extLst>
                  <a:ext uri="{FF2B5EF4-FFF2-40B4-BE49-F238E27FC236}">
                    <a16:creationId xmlns:a16="http://schemas.microsoft.com/office/drawing/2014/main" id="{AE47E4DF-F41A-4640-A1FD-CE5E8198A7F8}"/>
                  </a:ext>
                </a:extLst>
              </p:cNvPr>
              <p:cNvSpPr/>
              <p:nvPr/>
            </p:nvSpPr>
            <p:spPr>
              <a:xfrm>
                <a:off x="7079961" y="3162731"/>
                <a:ext cx="253328" cy="231693"/>
              </a:xfrm>
              <a:custGeom>
                <a:avLst/>
                <a:gdLst>
                  <a:gd name="connsiteX0" fmla="*/ 30870 w 253328"/>
                  <a:gd name="connsiteY0" fmla="*/ 86933 h 231693"/>
                  <a:gd name="connsiteX1" fmla="*/ 30870 w 253328"/>
                  <a:gd name="connsiteY1" fmla="*/ 23383 h 231693"/>
                  <a:gd name="connsiteX2" fmla="*/ 17383 w 253328"/>
                  <a:gd name="connsiteY2" fmla="*/ 7072 h 231693"/>
                  <a:gd name="connsiteX3" fmla="*/ 5319 w 253328"/>
                  <a:gd name="connsiteY3" fmla="*/ 6035 h 231693"/>
                  <a:gd name="connsiteX4" fmla="*/ 0 w 253328"/>
                  <a:gd name="connsiteY4" fmla="*/ 2829 h 231693"/>
                  <a:gd name="connsiteX5" fmla="*/ 6744 w 253328"/>
                  <a:gd name="connsiteY5" fmla="*/ 0 h 231693"/>
                  <a:gd name="connsiteX6" fmla="*/ 53762 w 253328"/>
                  <a:gd name="connsiteY6" fmla="*/ 754 h 231693"/>
                  <a:gd name="connsiteX7" fmla="*/ 93941 w 253328"/>
                  <a:gd name="connsiteY7" fmla="*/ 0 h 231693"/>
                  <a:gd name="connsiteX8" fmla="*/ 100685 w 253328"/>
                  <a:gd name="connsiteY8" fmla="*/ 2829 h 231693"/>
                  <a:gd name="connsiteX9" fmla="*/ 95746 w 253328"/>
                  <a:gd name="connsiteY9" fmla="*/ 6035 h 231693"/>
                  <a:gd name="connsiteX10" fmla="*/ 86248 w 253328"/>
                  <a:gd name="connsiteY10" fmla="*/ 7072 h 231693"/>
                  <a:gd name="connsiteX11" fmla="*/ 74849 w 253328"/>
                  <a:gd name="connsiteY11" fmla="*/ 23383 h 231693"/>
                  <a:gd name="connsiteX12" fmla="*/ 74184 w 253328"/>
                  <a:gd name="connsiteY12" fmla="*/ 86933 h 231693"/>
                  <a:gd name="connsiteX13" fmla="*/ 74184 w 253328"/>
                  <a:gd name="connsiteY13" fmla="*/ 129080 h 231693"/>
                  <a:gd name="connsiteX14" fmla="*/ 98026 w 253328"/>
                  <a:gd name="connsiteY14" fmla="*/ 201870 h 231693"/>
                  <a:gd name="connsiteX15" fmla="*/ 137540 w 253328"/>
                  <a:gd name="connsiteY15" fmla="*/ 213845 h 231693"/>
                  <a:gd name="connsiteX16" fmla="*/ 179524 w 253328"/>
                  <a:gd name="connsiteY16" fmla="*/ 197910 h 231693"/>
                  <a:gd name="connsiteX17" fmla="*/ 197666 w 253328"/>
                  <a:gd name="connsiteY17" fmla="*/ 124743 h 231693"/>
                  <a:gd name="connsiteX18" fmla="*/ 197666 w 253328"/>
                  <a:gd name="connsiteY18" fmla="*/ 87028 h 231693"/>
                  <a:gd name="connsiteX19" fmla="*/ 197001 w 253328"/>
                  <a:gd name="connsiteY19" fmla="*/ 23478 h 231693"/>
                  <a:gd name="connsiteX20" fmla="*/ 183798 w 253328"/>
                  <a:gd name="connsiteY20" fmla="*/ 7166 h 231693"/>
                  <a:gd name="connsiteX21" fmla="*/ 171925 w 253328"/>
                  <a:gd name="connsiteY21" fmla="*/ 6506 h 231693"/>
                  <a:gd name="connsiteX22" fmla="*/ 166606 w 253328"/>
                  <a:gd name="connsiteY22" fmla="*/ 3300 h 231693"/>
                  <a:gd name="connsiteX23" fmla="*/ 172970 w 253328"/>
                  <a:gd name="connsiteY23" fmla="*/ 471 h 231693"/>
                  <a:gd name="connsiteX24" fmla="*/ 210299 w 253328"/>
                  <a:gd name="connsiteY24" fmla="*/ 1226 h 231693"/>
                  <a:gd name="connsiteX25" fmla="*/ 246964 w 253328"/>
                  <a:gd name="connsiteY25" fmla="*/ 471 h 231693"/>
                  <a:gd name="connsiteX26" fmla="*/ 253328 w 253328"/>
                  <a:gd name="connsiteY26" fmla="*/ 3300 h 231693"/>
                  <a:gd name="connsiteX27" fmla="*/ 248009 w 253328"/>
                  <a:gd name="connsiteY27" fmla="*/ 6506 h 231693"/>
                  <a:gd name="connsiteX28" fmla="*/ 238510 w 253328"/>
                  <a:gd name="connsiteY28" fmla="*/ 7543 h 231693"/>
                  <a:gd name="connsiteX29" fmla="*/ 227112 w 253328"/>
                  <a:gd name="connsiteY29" fmla="*/ 23855 h 231693"/>
                  <a:gd name="connsiteX30" fmla="*/ 226352 w 253328"/>
                  <a:gd name="connsiteY30" fmla="*/ 87405 h 231693"/>
                  <a:gd name="connsiteX31" fmla="*/ 226352 w 253328"/>
                  <a:gd name="connsiteY31" fmla="*/ 119557 h 231693"/>
                  <a:gd name="connsiteX32" fmla="*/ 196431 w 253328"/>
                  <a:gd name="connsiteY32" fmla="*/ 209979 h 231693"/>
                  <a:gd name="connsiteX33" fmla="*/ 129941 w 253328"/>
                  <a:gd name="connsiteY33" fmla="*/ 231571 h 231693"/>
                  <a:gd name="connsiteX34" fmla="*/ 58416 w 253328"/>
                  <a:gd name="connsiteY34" fmla="*/ 211111 h 231693"/>
                  <a:gd name="connsiteX35" fmla="*/ 29921 w 253328"/>
                  <a:gd name="connsiteY35" fmla="*/ 131626 h 2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328" h="231693">
                    <a:moveTo>
                      <a:pt x="30870" y="86933"/>
                    </a:moveTo>
                    <a:cubicBezTo>
                      <a:pt x="30870" y="41393"/>
                      <a:pt x="30870" y="32906"/>
                      <a:pt x="30870" y="23383"/>
                    </a:cubicBezTo>
                    <a:cubicBezTo>
                      <a:pt x="30870" y="13860"/>
                      <a:pt x="27356" y="9994"/>
                      <a:pt x="17383" y="7072"/>
                    </a:cubicBezTo>
                    <a:cubicBezTo>
                      <a:pt x="13410" y="6302"/>
                      <a:pt x="9366" y="5954"/>
                      <a:pt x="5319" y="6035"/>
                    </a:cubicBezTo>
                    <a:cubicBezTo>
                      <a:pt x="1805" y="6035"/>
                      <a:pt x="0" y="4997"/>
                      <a:pt x="0" y="2829"/>
                    </a:cubicBezTo>
                    <a:cubicBezTo>
                      <a:pt x="0" y="660"/>
                      <a:pt x="2185" y="0"/>
                      <a:pt x="6744" y="0"/>
                    </a:cubicBezTo>
                    <a:cubicBezTo>
                      <a:pt x="23462" y="0"/>
                      <a:pt x="44738" y="754"/>
                      <a:pt x="53762" y="754"/>
                    </a:cubicBezTo>
                    <a:cubicBezTo>
                      <a:pt x="62786" y="754"/>
                      <a:pt x="82258" y="0"/>
                      <a:pt x="93941" y="0"/>
                    </a:cubicBezTo>
                    <a:cubicBezTo>
                      <a:pt x="98596" y="0"/>
                      <a:pt x="100685" y="754"/>
                      <a:pt x="100685" y="2829"/>
                    </a:cubicBezTo>
                    <a:cubicBezTo>
                      <a:pt x="100685" y="4903"/>
                      <a:pt x="98881" y="6035"/>
                      <a:pt x="95746" y="6035"/>
                    </a:cubicBezTo>
                    <a:cubicBezTo>
                      <a:pt x="92551" y="6037"/>
                      <a:pt x="89366" y="6384"/>
                      <a:pt x="86248" y="7072"/>
                    </a:cubicBezTo>
                    <a:cubicBezTo>
                      <a:pt x="78079" y="8486"/>
                      <a:pt x="75609" y="12729"/>
                      <a:pt x="74849" y="23383"/>
                    </a:cubicBezTo>
                    <a:cubicBezTo>
                      <a:pt x="74089" y="34038"/>
                      <a:pt x="74184" y="41393"/>
                      <a:pt x="74184" y="86933"/>
                    </a:cubicBezTo>
                    <a:lnTo>
                      <a:pt x="74184" y="129080"/>
                    </a:lnTo>
                    <a:cubicBezTo>
                      <a:pt x="74184" y="172924"/>
                      <a:pt x="82733" y="189896"/>
                      <a:pt x="98026" y="201870"/>
                    </a:cubicBezTo>
                    <a:cubicBezTo>
                      <a:pt x="109366" y="210355"/>
                      <a:pt x="123359" y="214595"/>
                      <a:pt x="137540" y="213845"/>
                    </a:cubicBezTo>
                    <a:cubicBezTo>
                      <a:pt x="153092" y="214171"/>
                      <a:pt x="168158" y="208453"/>
                      <a:pt x="179524" y="197910"/>
                    </a:cubicBezTo>
                    <a:cubicBezTo>
                      <a:pt x="197001" y="181693"/>
                      <a:pt x="197666" y="155481"/>
                      <a:pt x="197666" y="124743"/>
                    </a:cubicBezTo>
                    <a:lnTo>
                      <a:pt x="197666" y="87028"/>
                    </a:lnTo>
                    <a:cubicBezTo>
                      <a:pt x="197666" y="41487"/>
                      <a:pt x="197666" y="33001"/>
                      <a:pt x="197001" y="23478"/>
                    </a:cubicBezTo>
                    <a:cubicBezTo>
                      <a:pt x="196337" y="13955"/>
                      <a:pt x="193772" y="10089"/>
                      <a:pt x="183798" y="7166"/>
                    </a:cubicBezTo>
                    <a:cubicBezTo>
                      <a:pt x="179877" y="6517"/>
                      <a:pt x="175895" y="6296"/>
                      <a:pt x="171925" y="6506"/>
                    </a:cubicBezTo>
                    <a:cubicBezTo>
                      <a:pt x="168379" y="6506"/>
                      <a:pt x="166606" y="5437"/>
                      <a:pt x="166606" y="3300"/>
                    </a:cubicBezTo>
                    <a:cubicBezTo>
                      <a:pt x="166606" y="1226"/>
                      <a:pt x="168791" y="471"/>
                      <a:pt x="172970" y="471"/>
                    </a:cubicBezTo>
                    <a:cubicBezTo>
                      <a:pt x="189022" y="471"/>
                      <a:pt x="210015" y="1226"/>
                      <a:pt x="210299" y="1226"/>
                    </a:cubicBezTo>
                    <a:cubicBezTo>
                      <a:pt x="213909" y="1226"/>
                      <a:pt x="234901" y="471"/>
                      <a:pt x="246964" y="471"/>
                    </a:cubicBezTo>
                    <a:cubicBezTo>
                      <a:pt x="251238" y="471"/>
                      <a:pt x="253328" y="1226"/>
                      <a:pt x="253328" y="3300"/>
                    </a:cubicBezTo>
                    <a:cubicBezTo>
                      <a:pt x="253328" y="5374"/>
                      <a:pt x="251523" y="6506"/>
                      <a:pt x="248009" y="6506"/>
                    </a:cubicBezTo>
                    <a:cubicBezTo>
                      <a:pt x="244814" y="6508"/>
                      <a:pt x="241629" y="6856"/>
                      <a:pt x="238510" y="7543"/>
                    </a:cubicBezTo>
                    <a:cubicBezTo>
                      <a:pt x="229961" y="8957"/>
                      <a:pt x="227872" y="13200"/>
                      <a:pt x="227112" y="23855"/>
                    </a:cubicBezTo>
                    <a:cubicBezTo>
                      <a:pt x="226352" y="34509"/>
                      <a:pt x="226352" y="41864"/>
                      <a:pt x="226352" y="87405"/>
                    </a:cubicBezTo>
                    <a:lnTo>
                      <a:pt x="226352" y="119557"/>
                    </a:lnTo>
                    <a:cubicBezTo>
                      <a:pt x="226352" y="153123"/>
                      <a:pt x="222837" y="188481"/>
                      <a:pt x="196431" y="209979"/>
                    </a:cubicBezTo>
                    <a:cubicBezTo>
                      <a:pt x="177715" y="225081"/>
                      <a:pt x="154030" y="232772"/>
                      <a:pt x="129941" y="231571"/>
                    </a:cubicBezTo>
                    <a:cubicBezTo>
                      <a:pt x="113603" y="231571"/>
                      <a:pt x="81213" y="230911"/>
                      <a:pt x="58416" y="211111"/>
                    </a:cubicBezTo>
                    <a:cubicBezTo>
                      <a:pt x="42364" y="197344"/>
                      <a:pt x="29921" y="175093"/>
                      <a:pt x="29921" y="131626"/>
                    </a:cubicBezTo>
                    <a:close/>
                  </a:path>
                </a:pathLst>
              </a:custGeom>
              <a:solidFill>
                <a:srgbClr val="004876"/>
              </a:solidFill>
              <a:ln w="9499" cap="flat">
                <a:noFill/>
                <a:prstDash val="solid"/>
                <a:miter/>
              </a:ln>
            </p:spPr>
            <p:txBody>
              <a:bodyPr rtlCol="0" anchor="ctr"/>
              <a:lstStyle/>
              <a:p>
                <a:endParaRPr lang="en-US" dirty="0"/>
              </a:p>
            </p:txBody>
          </p:sp>
          <p:sp>
            <p:nvSpPr>
              <p:cNvPr id="107" name="Freeform 23">
                <a:extLst>
                  <a:ext uri="{FF2B5EF4-FFF2-40B4-BE49-F238E27FC236}">
                    <a16:creationId xmlns:a16="http://schemas.microsoft.com/office/drawing/2014/main" id="{D42E6610-C137-40F7-881A-B255BFC2B35B}"/>
                  </a:ext>
                </a:extLst>
              </p:cNvPr>
              <p:cNvSpPr/>
              <p:nvPr/>
            </p:nvSpPr>
            <p:spPr>
              <a:xfrm>
                <a:off x="7484317" y="3155847"/>
                <a:ext cx="324187" cy="234022"/>
              </a:xfrm>
              <a:custGeom>
                <a:avLst/>
                <a:gdLst>
                  <a:gd name="connsiteX0" fmla="*/ 58892 w 324187"/>
                  <a:gd name="connsiteY0" fmla="*/ 8015 h 234022"/>
                  <a:gd name="connsiteX1" fmla="*/ 64970 w 324187"/>
                  <a:gd name="connsiteY1" fmla="*/ 283 h 234022"/>
                  <a:gd name="connsiteX2" fmla="*/ 74469 w 324187"/>
                  <a:gd name="connsiteY2" fmla="*/ 9712 h 234022"/>
                  <a:gd name="connsiteX3" fmla="*/ 158437 w 324187"/>
                  <a:gd name="connsiteY3" fmla="*/ 177167 h 234022"/>
                  <a:gd name="connsiteX4" fmla="*/ 242405 w 324187"/>
                  <a:gd name="connsiteY4" fmla="*/ 7449 h 234022"/>
                  <a:gd name="connsiteX5" fmla="*/ 250574 w 324187"/>
                  <a:gd name="connsiteY5" fmla="*/ 0 h 234022"/>
                  <a:gd name="connsiteX6" fmla="*/ 257697 w 324187"/>
                  <a:gd name="connsiteY6" fmla="*/ 9429 h 234022"/>
                  <a:gd name="connsiteX7" fmla="*/ 286193 w 324187"/>
                  <a:gd name="connsiteY7" fmla="*/ 194893 h 234022"/>
                  <a:gd name="connsiteX8" fmla="*/ 301486 w 324187"/>
                  <a:gd name="connsiteY8" fmla="*/ 224594 h 234022"/>
                  <a:gd name="connsiteX9" fmla="*/ 319248 w 324187"/>
                  <a:gd name="connsiteY9" fmla="*/ 227422 h 234022"/>
                  <a:gd name="connsiteX10" fmla="*/ 324188 w 324187"/>
                  <a:gd name="connsiteY10" fmla="*/ 230251 h 234022"/>
                  <a:gd name="connsiteX11" fmla="*/ 316019 w 324187"/>
                  <a:gd name="connsiteY11" fmla="*/ 233834 h 234022"/>
                  <a:gd name="connsiteX12" fmla="*/ 251238 w 324187"/>
                  <a:gd name="connsiteY12" fmla="*/ 231760 h 234022"/>
                  <a:gd name="connsiteX13" fmla="*/ 241740 w 324187"/>
                  <a:gd name="connsiteY13" fmla="*/ 228271 h 234022"/>
                  <a:gd name="connsiteX14" fmla="*/ 245349 w 324187"/>
                  <a:gd name="connsiteY14" fmla="*/ 225065 h 234022"/>
                  <a:gd name="connsiteX15" fmla="*/ 246774 w 324187"/>
                  <a:gd name="connsiteY15" fmla="*/ 212336 h 234022"/>
                  <a:gd name="connsiteX16" fmla="*/ 229296 w 324187"/>
                  <a:gd name="connsiteY16" fmla="*/ 82313 h 234022"/>
                  <a:gd name="connsiteX17" fmla="*/ 228252 w 324187"/>
                  <a:gd name="connsiteY17" fmla="*/ 82313 h 234022"/>
                  <a:gd name="connsiteX18" fmla="*/ 161002 w 324187"/>
                  <a:gd name="connsiteY18" fmla="*/ 216579 h 234022"/>
                  <a:gd name="connsiteX19" fmla="*/ 148558 w 324187"/>
                  <a:gd name="connsiteY19" fmla="*/ 233551 h 234022"/>
                  <a:gd name="connsiteX20" fmla="*/ 136115 w 324187"/>
                  <a:gd name="connsiteY20" fmla="*/ 218371 h 234022"/>
                  <a:gd name="connsiteX21" fmla="*/ 100115 w 324187"/>
                  <a:gd name="connsiteY21" fmla="*/ 150201 h 234022"/>
                  <a:gd name="connsiteX22" fmla="*/ 68770 w 324187"/>
                  <a:gd name="connsiteY22" fmla="*/ 85896 h 234022"/>
                  <a:gd name="connsiteX23" fmla="*/ 67725 w 324187"/>
                  <a:gd name="connsiteY23" fmla="*/ 85896 h 234022"/>
                  <a:gd name="connsiteX24" fmla="*/ 52812 w 324187"/>
                  <a:gd name="connsiteY24" fmla="*/ 203191 h 234022"/>
                  <a:gd name="connsiteX25" fmla="*/ 51768 w 324187"/>
                  <a:gd name="connsiteY25" fmla="*/ 217334 h 234022"/>
                  <a:gd name="connsiteX26" fmla="*/ 61266 w 324187"/>
                  <a:gd name="connsiteY26" fmla="*/ 226197 h 234022"/>
                  <a:gd name="connsiteX27" fmla="*/ 72285 w 324187"/>
                  <a:gd name="connsiteY27" fmla="*/ 227611 h 234022"/>
                  <a:gd name="connsiteX28" fmla="*/ 77224 w 324187"/>
                  <a:gd name="connsiteY28" fmla="*/ 230440 h 234022"/>
                  <a:gd name="connsiteX29" fmla="*/ 69720 w 324187"/>
                  <a:gd name="connsiteY29" fmla="*/ 234023 h 234022"/>
                  <a:gd name="connsiteX30" fmla="*/ 36665 w 324187"/>
                  <a:gd name="connsiteY30" fmla="*/ 232986 h 234022"/>
                  <a:gd name="connsiteX31" fmla="*/ 5699 w 324187"/>
                  <a:gd name="connsiteY31" fmla="*/ 234023 h 234022"/>
                  <a:gd name="connsiteX32" fmla="*/ 0 w 324187"/>
                  <a:gd name="connsiteY32" fmla="*/ 230534 h 234022"/>
                  <a:gd name="connsiteX33" fmla="*/ 5034 w 324187"/>
                  <a:gd name="connsiteY33" fmla="*/ 227705 h 234022"/>
                  <a:gd name="connsiteX34" fmla="*/ 14533 w 324187"/>
                  <a:gd name="connsiteY34" fmla="*/ 226951 h 234022"/>
                  <a:gd name="connsiteX35" fmla="*/ 27356 w 324187"/>
                  <a:gd name="connsiteY35" fmla="*/ 203945 h 2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187" h="234022">
                    <a:moveTo>
                      <a:pt x="58892" y="8015"/>
                    </a:moveTo>
                    <a:cubicBezTo>
                      <a:pt x="59556" y="3112"/>
                      <a:pt x="62501" y="283"/>
                      <a:pt x="64970" y="283"/>
                    </a:cubicBezTo>
                    <a:cubicBezTo>
                      <a:pt x="67440" y="283"/>
                      <a:pt x="70290" y="1697"/>
                      <a:pt x="74469" y="9712"/>
                    </a:cubicBezTo>
                    <a:lnTo>
                      <a:pt x="158437" y="177167"/>
                    </a:lnTo>
                    <a:lnTo>
                      <a:pt x="242405" y="7449"/>
                    </a:lnTo>
                    <a:cubicBezTo>
                      <a:pt x="244874" y="2546"/>
                      <a:pt x="247724" y="0"/>
                      <a:pt x="250574" y="0"/>
                    </a:cubicBezTo>
                    <a:cubicBezTo>
                      <a:pt x="253423" y="0"/>
                      <a:pt x="256652" y="3206"/>
                      <a:pt x="257697" y="9429"/>
                    </a:cubicBezTo>
                    <a:lnTo>
                      <a:pt x="286193" y="194893"/>
                    </a:lnTo>
                    <a:cubicBezTo>
                      <a:pt x="289043" y="213751"/>
                      <a:pt x="291893" y="221765"/>
                      <a:pt x="301486" y="224594"/>
                    </a:cubicBezTo>
                    <a:cubicBezTo>
                      <a:pt x="307236" y="226394"/>
                      <a:pt x="313220" y="227347"/>
                      <a:pt x="319248" y="227422"/>
                    </a:cubicBezTo>
                    <a:cubicBezTo>
                      <a:pt x="322098" y="227423"/>
                      <a:pt x="324188" y="228460"/>
                      <a:pt x="324188" y="230251"/>
                    </a:cubicBezTo>
                    <a:cubicBezTo>
                      <a:pt x="324188" y="232043"/>
                      <a:pt x="320673" y="233834"/>
                      <a:pt x="316019" y="233834"/>
                    </a:cubicBezTo>
                    <a:cubicBezTo>
                      <a:pt x="308230" y="233834"/>
                      <a:pt x="263682" y="232420"/>
                      <a:pt x="251238" y="231760"/>
                    </a:cubicBezTo>
                    <a:cubicBezTo>
                      <a:pt x="243735" y="231760"/>
                      <a:pt x="241740" y="229968"/>
                      <a:pt x="241740" y="228271"/>
                    </a:cubicBezTo>
                    <a:cubicBezTo>
                      <a:pt x="241740" y="226574"/>
                      <a:pt x="243165" y="225820"/>
                      <a:pt x="245349" y="225065"/>
                    </a:cubicBezTo>
                    <a:cubicBezTo>
                      <a:pt x="247534" y="224311"/>
                      <a:pt x="247819" y="220822"/>
                      <a:pt x="246774" y="212336"/>
                    </a:cubicBezTo>
                    <a:lnTo>
                      <a:pt x="229296" y="82313"/>
                    </a:lnTo>
                    <a:lnTo>
                      <a:pt x="228252" y="82313"/>
                    </a:lnTo>
                    <a:lnTo>
                      <a:pt x="161002" y="216579"/>
                    </a:lnTo>
                    <a:cubicBezTo>
                      <a:pt x="153878" y="230722"/>
                      <a:pt x="152073" y="233551"/>
                      <a:pt x="148558" y="233551"/>
                    </a:cubicBezTo>
                    <a:cubicBezTo>
                      <a:pt x="145044" y="233551"/>
                      <a:pt x="141054" y="227517"/>
                      <a:pt x="136115" y="218371"/>
                    </a:cubicBezTo>
                    <a:cubicBezTo>
                      <a:pt x="128611" y="204605"/>
                      <a:pt x="103725" y="158687"/>
                      <a:pt x="100115" y="150201"/>
                    </a:cubicBezTo>
                    <a:cubicBezTo>
                      <a:pt x="97646" y="144543"/>
                      <a:pt x="79123" y="106734"/>
                      <a:pt x="68770" y="85896"/>
                    </a:cubicBezTo>
                    <a:lnTo>
                      <a:pt x="67725" y="85896"/>
                    </a:lnTo>
                    <a:lnTo>
                      <a:pt x="52812" y="203191"/>
                    </a:lnTo>
                    <a:cubicBezTo>
                      <a:pt x="52122" y="207874"/>
                      <a:pt x="51773" y="212601"/>
                      <a:pt x="51768" y="217334"/>
                    </a:cubicBezTo>
                    <a:cubicBezTo>
                      <a:pt x="51768" y="222991"/>
                      <a:pt x="56042" y="225065"/>
                      <a:pt x="61266" y="226197"/>
                    </a:cubicBezTo>
                    <a:cubicBezTo>
                      <a:pt x="64880" y="227045"/>
                      <a:pt x="68572" y="227519"/>
                      <a:pt x="72285" y="227611"/>
                    </a:cubicBezTo>
                    <a:cubicBezTo>
                      <a:pt x="75134" y="227611"/>
                      <a:pt x="77224" y="229025"/>
                      <a:pt x="77224" y="230440"/>
                    </a:cubicBezTo>
                    <a:cubicBezTo>
                      <a:pt x="77224" y="233268"/>
                      <a:pt x="74374" y="234023"/>
                      <a:pt x="69720" y="234023"/>
                    </a:cubicBezTo>
                    <a:cubicBezTo>
                      <a:pt x="56517" y="234023"/>
                      <a:pt x="42269" y="232986"/>
                      <a:pt x="36665" y="232986"/>
                    </a:cubicBezTo>
                    <a:cubicBezTo>
                      <a:pt x="31060" y="232986"/>
                      <a:pt x="15673" y="234023"/>
                      <a:pt x="5699" y="234023"/>
                    </a:cubicBezTo>
                    <a:cubicBezTo>
                      <a:pt x="2470" y="234023"/>
                      <a:pt x="0" y="233268"/>
                      <a:pt x="0" y="230534"/>
                    </a:cubicBezTo>
                    <a:cubicBezTo>
                      <a:pt x="0" y="229120"/>
                      <a:pt x="1805" y="227705"/>
                      <a:pt x="5034" y="227705"/>
                    </a:cubicBezTo>
                    <a:cubicBezTo>
                      <a:pt x="8216" y="227718"/>
                      <a:pt x="11394" y="227465"/>
                      <a:pt x="14533" y="226951"/>
                    </a:cubicBezTo>
                    <a:cubicBezTo>
                      <a:pt x="23082" y="225914"/>
                      <a:pt x="25931" y="213845"/>
                      <a:pt x="27356" y="203945"/>
                    </a:cubicBezTo>
                    <a:close/>
                  </a:path>
                </a:pathLst>
              </a:custGeom>
              <a:solidFill>
                <a:srgbClr val="004876"/>
              </a:solidFill>
              <a:ln w="9499" cap="flat">
                <a:noFill/>
                <a:prstDash val="solid"/>
                <a:miter/>
              </a:ln>
            </p:spPr>
            <p:txBody>
              <a:bodyPr rtlCol="0" anchor="ctr"/>
              <a:lstStyle/>
              <a:p>
                <a:endParaRPr lang="en-US" dirty="0"/>
              </a:p>
            </p:txBody>
          </p:sp>
        </p:grpSp>
        <p:sp>
          <p:nvSpPr>
            <p:cNvPr id="75" name="Rectangle 74">
              <a:extLst>
                <a:ext uri="{FF2B5EF4-FFF2-40B4-BE49-F238E27FC236}">
                  <a16:creationId xmlns:a16="http://schemas.microsoft.com/office/drawing/2014/main" id="{A61FC246-D37A-4A9A-A79E-DADCD41936C0}"/>
                </a:ext>
              </a:extLst>
            </p:cNvPr>
            <p:cNvSpPr/>
            <p:nvPr/>
          </p:nvSpPr>
          <p:spPr>
            <a:xfrm>
              <a:off x="-2" y="850347"/>
              <a:ext cx="7133881" cy="2099985"/>
            </a:xfrm>
            <a:prstGeom prst="rect">
              <a:avLst/>
            </a:pr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34D215A1-2ECE-4295-A5FF-DFFF6252B49E}"/>
                </a:ext>
              </a:extLst>
            </p:cNvPr>
            <p:cNvGrpSpPr/>
            <p:nvPr/>
          </p:nvGrpSpPr>
          <p:grpSpPr>
            <a:xfrm rot="5400000">
              <a:off x="3290398" y="-886657"/>
              <a:ext cx="573862" cy="7113100"/>
              <a:chOff x="8239048" y="-914902"/>
              <a:chExt cx="343585" cy="4258781"/>
            </a:xfrm>
            <a:solidFill>
              <a:schemeClr val="bg1">
                <a:alpha val="6000"/>
              </a:schemeClr>
            </a:solidFill>
          </p:grpSpPr>
          <p:sp>
            <p:nvSpPr>
              <p:cNvPr id="78" name="Freeform 28">
                <a:extLst>
                  <a:ext uri="{FF2B5EF4-FFF2-40B4-BE49-F238E27FC236}">
                    <a16:creationId xmlns:a16="http://schemas.microsoft.com/office/drawing/2014/main" id="{B3D288F9-40FC-46F7-8D02-F9A3678C4FEA}"/>
                  </a:ext>
                </a:extLst>
              </p:cNvPr>
              <p:cNvSpPr/>
              <p:nvPr/>
            </p:nvSpPr>
            <p:spPr>
              <a:xfrm rot="16200000">
                <a:off x="8258396" y="3025654"/>
                <a:ext cx="298877" cy="337574"/>
              </a:xfrm>
              <a:custGeom>
                <a:avLst/>
                <a:gdLst>
                  <a:gd name="connsiteX0" fmla="*/ 100780 w 240504"/>
                  <a:gd name="connsiteY0" fmla="*/ 24703 h 271643"/>
                  <a:gd name="connsiteX1" fmla="*/ 47778 w 240504"/>
                  <a:gd name="connsiteY1" fmla="*/ 26118 h 271643"/>
                  <a:gd name="connsiteX2" fmla="*/ 13203 w 240504"/>
                  <a:gd name="connsiteY2" fmla="*/ 36395 h 271643"/>
                  <a:gd name="connsiteX3" fmla="*/ 7124 w 240504"/>
                  <a:gd name="connsiteY3" fmla="*/ 48747 h 271643"/>
                  <a:gd name="connsiteX4" fmla="*/ 3230 w 240504"/>
                  <a:gd name="connsiteY4" fmla="*/ 52990 h 271643"/>
                  <a:gd name="connsiteX5" fmla="*/ 0 w 240504"/>
                  <a:gd name="connsiteY5" fmla="*/ 47332 h 271643"/>
                  <a:gd name="connsiteX6" fmla="*/ 7504 w 240504"/>
                  <a:gd name="connsiteY6" fmla="*/ 6694 h 271643"/>
                  <a:gd name="connsiteX7" fmla="*/ 11778 w 240504"/>
                  <a:gd name="connsiteY7" fmla="*/ 0 h 271643"/>
                  <a:gd name="connsiteX8" fmla="*/ 27071 w 240504"/>
                  <a:gd name="connsiteY8" fmla="*/ 4243 h 271643"/>
                  <a:gd name="connsiteX9" fmla="*/ 62691 w 240504"/>
                  <a:gd name="connsiteY9" fmla="*/ 6035 h 271643"/>
                  <a:gd name="connsiteX10" fmla="*/ 203650 w 240504"/>
                  <a:gd name="connsiteY10" fmla="*/ 6035 h 271643"/>
                  <a:gd name="connsiteX11" fmla="*/ 228157 w 240504"/>
                  <a:gd name="connsiteY11" fmla="*/ 4149 h 271643"/>
                  <a:gd name="connsiteX12" fmla="*/ 237655 w 240504"/>
                  <a:gd name="connsiteY12" fmla="*/ 2357 h 271643"/>
                  <a:gd name="connsiteX13" fmla="*/ 240505 w 240504"/>
                  <a:gd name="connsiteY13" fmla="*/ 9806 h 271643"/>
                  <a:gd name="connsiteX14" fmla="*/ 239460 w 240504"/>
                  <a:gd name="connsiteY14" fmla="*/ 50821 h 271643"/>
                  <a:gd name="connsiteX15" fmla="*/ 236231 w 240504"/>
                  <a:gd name="connsiteY15" fmla="*/ 56478 h 271643"/>
                  <a:gd name="connsiteX16" fmla="*/ 232336 w 240504"/>
                  <a:gd name="connsiteY16" fmla="*/ 49407 h 271643"/>
                  <a:gd name="connsiteX17" fmla="*/ 232336 w 240504"/>
                  <a:gd name="connsiteY17" fmla="*/ 45541 h 271643"/>
                  <a:gd name="connsiteX18" fmla="*/ 190352 w 240504"/>
                  <a:gd name="connsiteY18" fmla="*/ 25741 h 271643"/>
                  <a:gd name="connsiteX19" fmla="*/ 145519 w 240504"/>
                  <a:gd name="connsiteY19" fmla="*/ 24703 h 271643"/>
                  <a:gd name="connsiteX20" fmla="*/ 145519 w 240504"/>
                  <a:gd name="connsiteY20" fmla="*/ 169530 h 271643"/>
                  <a:gd name="connsiteX21" fmla="*/ 147324 w 240504"/>
                  <a:gd name="connsiteY21" fmla="*/ 244960 h 271643"/>
                  <a:gd name="connsiteX22" fmla="*/ 161192 w 240504"/>
                  <a:gd name="connsiteY22" fmla="*/ 263818 h 271643"/>
                  <a:gd name="connsiteX23" fmla="*/ 179334 w 240504"/>
                  <a:gd name="connsiteY23" fmla="*/ 265232 h 271643"/>
                  <a:gd name="connsiteX24" fmla="*/ 185033 w 240504"/>
                  <a:gd name="connsiteY24" fmla="*/ 268060 h 271643"/>
                  <a:gd name="connsiteX25" fmla="*/ 178289 w 240504"/>
                  <a:gd name="connsiteY25" fmla="*/ 271643 h 271643"/>
                  <a:gd name="connsiteX26" fmla="*/ 122437 w 240504"/>
                  <a:gd name="connsiteY26" fmla="*/ 270606 h 271643"/>
                  <a:gd name="connsiteX27" fmla="*/ 77604 w 240504"/>
                  <a:gd name="connsiteY27" fmla="*/ 271643 h 271643"/>
                  <a:gd name="connsiteX28" fmla="*/ 70480 w 240504"/>
                  <a:gd name="connsiteY28" fmla="*/ 268155 h 271643"/>
                  <a:gd name="connsiteX29" fmla="*/ 76179 w 240504"/>
                  <a:gd name="connsiteY29" fmla="*/ 265326 h 271643"/>
                  <a:gd name="connsiteX30" fmla="*/ 89002 w 240504"/>
                  <a:gd name="connsiteY30" fmla="*/ 263912 h 271643"/>
                  <a:gd name="connsiteX31" fmla="*/ 99356 w 240504"/>
                  <a:gd name="connsiteY31" fmla="*/ 244488 h 271643"/>
                  <a:gd name="connsiteX32" fmla="*/ 101160 w 240504"/>
                  <a:gd name="connsiteY32" fmla="*/ 169058 h 27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504" h="271643">
                    <a:moveTo>
                      <a:pt x="100780" y="24703"/>
                    </a:moveTo>
                    <a:lnTo>
                      <a:pt x="47778" y="26118"/>
                    </a:lnTo>
                    <a:cubicBezTo>
                      <a:pt x="27166" y="26872"/>
                      <a:pt x="18617" y="28569"/>
                      <a:pt x="13203" y="36395"/>
                    </a:cubicBezTo>
                    <a:cubicBezTo>
                      <a:pt x="10505" y="40152"/>
                      <a:pt x="8451" y="44325"/>
                      <a:pt x="7124" y="48747"/>
                    </a:cubicBezTo>
                    <a:cubicBezTo>
                      <a:pt x="6459" y="51575"/>
                      <a:pt x="5319" y="52990"/>
                      <a:pt x="3230" y="52990"/>
                    </a:cubicBezTo>
                    <a:cubicBezTo>
                      <a:pt x="1140" y="52990"/>
                      <a:pt x="0" y="51198"/>
                      <a:pt x="0" y="47332"/>
                    </a:cubicBezTo>
                    <a:cubicBezTo>
                      <a:pt x="0" y="41675"/>
                      <a:pt x="6744" y="9617"/>
                      <a:pt x="7504" y="6694"/>
                    </a:cubicBezTo>
                    <a:cubicBezTo>
                      <a:pt x="8549" y="2074"/>
                      <a:pt x="9594" y="0"/>
                      <a:pt x="11778" y="0"/>
                    </a:cubicBezTo>
                    <a:cubicBezTo>
                      <a:pt x="16727" y="1897"/>
                      <a:pt x="21848" y="3318"/>
                      <a:pt x="27071" y="4243"/>
                    </a:cubicBezTo>
                    <a:cubicBezTo>
                      <a:pt x="37425" y="5280"/>
                      <a:pt x="50913" y="6035"/>
                      <a:pt x="62691" y="6035"/>
                    </a:cubicBezTo>
                    <a:lnTo>
                      <a:pt x="203650" y="6035"/>
                    </a:lnTo>
                    <a:cubicBezTo>
                      <a:pt x="211854" y="5991"/>
                      <a:pt x="220044" y="5360"/>
                      <a:pt x="228157" y="4149"/>
                    </a:cubicBezTo>
                    <a:cubicBezTo>
                      <a:pt x="231287" y="3375"/>
                      <a:pt x="234458" y="2777"/>
                      <a:pt x="237655" y="2357"/>
                    </a:cubicBezTo>
                    <a:cubicBezTo>
                      <a:pt x="240125" y="2357"/>
                      <a:pt x="240505" y="4526"/>
                      <a:pt x="240505" y="9806"/>
                    </a:cubicBezTo>
                    <a:cubicBezTo>
                      <a:pt x="240505" y="17255"/>
                      <a:pt x="239460" y="41581"/>
                      <a:pt x="239460" y="50821"/>
                    </a:cubicBezTo>
                    <a:cubicBezTo>
                      <a:pt x="239460" y="54404"/>
                      <a:pt x="238415" y="56478"/>
                      <a:pt x="236231" y="56478"/>
                    </a:cubicBezTo>
                    <a:cubicBezTo>
                      <a:pt x="234046" y="56478"/>
                      <a:pt x="232716" y="54687"/>
                      <a:pt x="232336" y="49407"/>
                    </a:cubicBezTo>
                    <a:lnTo>
                      <a:pt x="232336" y="45541"/>
                    </a:lnTo>
                    <a:cubicBezTo>
                      <a:pt x="231576" y="36112"/>
                      <a:pt x="221983" y="26684"/>
                      <a:pt x="190352" y="25741"/>
                    </a:cubicBezTo>
                    <a:lnTo>
                      <a:pt x="145519" y="24703"/>
                    </a:lnTo>
                    <a:lnTo>
                      <a:pt x="145519" y="169530"/>
                    </a:lnTo>
                    <a:cubicBezTo>
                      <a:pt x="145519" y="202059"/>
                      <a:pt x="145519" y="229968"/>
                      <a:pt x="147324" y="244960"/>
                    </a:cubicBezTo>
                    <a:cubicBezTo>
                      <a:pt x="148368" y="254389"/>
                      <a:pt x="150553" y="262592"/>
                      <a:pt x="161192" y="263818"/>
                    </a:cubicBezTo>
                    <a:cubicBezTo>
                      <a:pt x="167205" y="264653"/>
                      <a:pt x="173263" y="265126"/>
                      <a:pt x="179334" y="265232"/>
                    </a:cubicBezTo>
                    <a:cubicBezTo>
                      <a:pt x="183228" y="265232"/>
                      <a:pt x="185033" y="266269"/>
                      <a:pt x="185033" y="268060"/>
                    </a:cubicBezTo>
                    <a:cubicBezTo>
                      <a:pt x="185033" y="269852"/>
                      <a:pt x="182183" y="271643"/>
                      <a:pt x="178289" y="271643"/>
                    </a:cubicBezTo>
                    <a:cubicBezTo>
                      <a:pt x="154827" y="271643"/>
                      <a:pt x="132411" y="270606"/>
                      <a:pt x="122437" y="270606"/>
                    </a:cubicBezTo>
                    <a:cubicBezTo>
                      <a:pt x="114268" y="270606"/>
                      <a:pt x="91852" y="271643"/>
                      <a:pt x="77604" y="271643"/>
                    </a:cubicBezTo>
                    <a:cubicBezTo>
                      <a:pt x="72949" y="271643"/>
                      <a:pt x="70480" y="270606"/>
                      <a:pt x="70480" y="268155"/>
                    </a:cubicBezTo>
                    <a:cubicBezTo>
                      <a:pt x="70480" y="265703"/>
                      <a:pt x="71905" y="265326"/>
                      <a:pt x="76179" y="265326"/>
                    </a:cubicBezTo>
                    <a:cubicBezTo>
                      <a:pt x="80493" y="265329"/>
                      <a:pt x="84794" y="264855"/>
                      <a:pt x="89002" y="263912"/>
                    </a:cubicBezTo>
                    <a:cubicBezTo>
                      <a:pt x="96126" y="262497"/>
                      <a:pt x="98501" y="254483"/>
                      <a:pt x="99356" y="244488"/>
                    </a:cubicBezTo>
                    <a:cubicBezTo>
                      <a:pt x="101160" y="229685"/>
                      <a:pt x="101160" y="201776"/>
                      <a:pt x="101160" y="169058"/>
                    </a:cubicBezTo>
                    <a:close/>
                  </a:path>
                </a:pathLst>
              </a:custGeom>
              <a:grpFill/>
              <a:ln w="9499" cap="flat">
                <a:noFill/>
                <a:prstDash val="solid"/>
                <a:miter/>
              </a:ln>
            </p:spPr>
            <p:txBody>
              <a:bodyPr rtlCol="0" anchor="ctr"/>
              <a:lstStyle/>
              <a:p>
                <a:endParaRPr lang="en-US" dirty="0"/>
              </a:p>
            </p:txBody>
          </p:sp>
          <p:sp>
            <p:nvSpPr>
              <p:cNvPr id="79" name="Freeform 29">
                <a:extLst>
                  <a:ext uri="{FF2B5EF4-FFF2-40B4-BE49-F238E27FC236}">
                    <a16:creationId xmlns:a16="http://schemas.microsoft.com/office/drawing/2014/main" id="{544253F0-5DFE-491E-AE7F-412E279EE000}"/>
                  </a:ext>
                </a:extLst>
              </p:cNvPr>
              <p:cNvSpPr/>
              <p:nvPr/>
            </p:nvSpPr>
            <p:spPr>
              <a:xfrm rot="16200000">
                <a:off x="8332557" y="2588596"/>
                <a:ext cx="205861" cy="286486"/>
              </a:xfrm>
              <a:custGeom>
                <a:avLst/>
                <a:gdLst>
                  <a:gd name="connsiteX0" fmla="*/ 31725 w 165655"/>
                  <a:gd name="connsiteY0" fmla="*/ 88913 h 230533"/>
                  <a:gd name="connsiteX1" fmla="*/ 31725 w 165655"/>
                  <a:gd name="connsiteY1" fmla="*/ 25363 h 230533"/>
                  <a:gd name="connsiteX2" fmla="*/ 18237 w 165655"/>
                  <a:gd name="connsiteY2" fmla="*/ 9052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899 w 165655"/>
                  <a:gd name="connsiteY18" fmla="*/ 22723 h 230533"/>
                  <a:gd name="connsiteX19" fmla="*/ 73899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4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6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2 h 230533"/>
                  <a:gd name="connsiteX38" fmla="*/ 162806 w 165655"/>
                  <a:gd name="connsiteY38" fmla="*/ 182541 h 230533"/>
                  <a:gd name="connsiteX39" fmla="*/ 165656 w 165655"/>
                  <a:gd name="connsiteY39" fmla="*/ 189613 h 230533"/>
                  <a:gd name="connsiteX40" fmla="*/ 161381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725" y="88913"/>
                    </a:moveTo>
                    <a:cubicBezTo>
                      <a:pt x="31725" y="43372"/>
                      <a:pt x="31725" y="34886"/>
                      <a:pt x="31725" y="25363"/>
                    </a:cubicBezTo>
                    <a:cubicBezTo>
                      <a:pt x="31725" y="15840"/>
                      <a:pt x="28211" y="11974"/>
                      <a:pt x="18237" y="9052"/>
                    </a:cubicBezTo>
                    <a:cubicBezTo>
                      <a:pt x="13966" y="8389"/>
                      <a:pt x="9633" y="819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6"/>
                      <a:pt x="154289" y="353"/>
                      <a:pt x="155967" y="0"/>
                    </a:cubicBezTo>
                    <a:cubicBezTo>
                      <a:pt x="157772" y="0"/>
                      <a:pt x="158152" y="1414"/>
                      <a:pt x="158152" y="2829"/>
                    </a:cubicBezTo>
                    <a:cubicBezTo>
                      <a:pt x="156849" y="9234"/>
                      <a:pt x="156024"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899" y="20932"/>
                      <a:pt x="73899" y="22723"/>
                    </a:cubicBezTo>
                    <a:lnTo>
                      <a:pt x="73899" y="96928"/>
                    </a:lnTo>
                    <a:cubicBezTo>
                      <a:pt x="73899" y="98719"/>
                      <a:pt x="73899" y="100134"/>
                      <a:pt x="76084" y="100134"/>
                    </a:cubicBezTo>
                    <a:cubicBezTo>
                      <a:pt x="83208" y="100134"/>
                      <a:pt x="123577" y="100134"/>
                      <a:pt x="130891" y="99474"/>
                    </a:cubicBezTo>
                    <a:cubicBezTo>
                      <a:pt x="138205" y="98814"/>
                      <a:pt x="142954" y="98059"/>
                      <a:pt x="145804" y="94854"/>
                    </a:cubicBezTo>
                    <a:cubicBezTo>
                      <a:pt x="148653" y="91648"/>
                      <a:pt x="149413" y="90988"/>
                      <a:pt x="150743" y="90988"/>
                    </a:cubicBezTo>
                    <a:cubicBezTo>
                      <a:pt x="152073" y="90988"/>
                      <a:pt x="153213" y="92402"/>
                      <a:pt x="153213" y="94194"/>
                    </a:cubicBezTo>
                    <a:cubicBezTo>
                      <a:pt x="153213" y="95985"/>
                      <a:pt x="152453" y="100888"/>
                      <a:pt x="150743" y="116068"/>
                    </a:cubicBezTo>
                    <a:cubicBezTo>
                      <a:pt x="149983"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6"/>
                      <a:pt x="75609" y="116446"/>
                    </a:cubicBezTo>
                    <a:cubicBezTo>
                      <a:pt x="74184" y="116446"/>
                      <a:pt x="73804" y="117860"/>
                      <a:pt x="73804" y="119651"/>
                    </a:cubicBezTo>
                    <a:lnTo>
                      <a:pt x="73804" y="143695"/>
                    </a:lnTo>
                    <a:cubicBezTo>
                      <a:pt x="73804" y="153972"/>
                      <a:pt x="73804" y="179430"/>
                      <a:pt x="73804" y="188199"/>
                    </a:cubicBezTo>
                    <a:cubicBezTo>
                      <a:pt x="74564" y="208659"/>
                      <a:pt x="84158" y="213279"/>
                      <a:pt x="116168" y="213279"/>
                    </a:cubicBezTo>
                    <a:cubicBezTo>
                      <a:pt x="126168" y="213739"/>
                      <a:pt x="136171" y="212430"/>
                      <a:pt x="145709" y="209413"/>
                    </a:cubicBezTo>
                    <a:cubicBezTo>
                      <a:pt x="153498" y="205925"/>
                      <a:pt x="157107" y="199985"/>
                      <a:pt x="159197" y="187162"/>
                    </a:cubicBezTo>
                    <a:cubicBezTo>
                      <a:pt x="159862" y="183955"/>
                      <a:pt x="160622" y="182541"/>
                      <a:pt x="162806" y="182541"/>
                    </a:cubicBezTo>
                    <a:cubicBezTo>
                      <a:pt x="164991" y="182541"/>
                      <a:pt x="165656" y="186407"/>
                      <a:pt x="165656" y="189613"/>
                    </a:cubicBezTo>
                    <a:cubicBezTo>
                      <a:pt x="165150" y="200774"/>
                      <a:pt x="163721" y="211874"/>
                      <a:pt x="161381"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69" y="222832"/>
                      <a:pt x="21087" y="222048"/>
                    </a:cubicBezTo>
                    <a:cubicBezTo>
                      <a:pt x="27451" y="220634"/>
                      <a:pt x="29256" y="214976"/>
                      <a:pt x="30586" y="206113"/>
                    </a:cubicBezTo>
                    <a:cubicBezTo>
                      <a:pt x="32010" y="193384"/>
                      <a:pt x="32010" y="169718"/>
                      <a:pt x="32010" y="142186"/>
                    </a:cubicBezTo>
                    <a:close/>
                  </a:path>
                </a:pathLst>
              </a:custGeom>
              <a:grpFill/>
              <a:ln w="9499" cap="flat">
                <a:noFill/>
                <a:prstDash val="solid"/>
                <a:miter/>
              </a:ln>
            </p:spPr>
            <p:txBody>
              <a:bodyPr rtlCol="0" anchor="ctr"/>
              <a:lstStyle/>
              <a:p>
                <a:endParaRPr lang="en-US" dirty="0"/>
              </a:p>
            </p:txBody>
          </p:sp>
          <p:sp>
            <p:nvSpPr>
              <p:cNvPr id="80" name="Freeform 30">
                <a:extLst>
                  <a:ext uri="{FF2B5EF4-FFF2-40B4-BE49-F238E27FC236}">
                    <a16:creationId xmlns:a16="http://schemas.microsoft.com/office/drawing/2014/main" id="{35620DE3-8B5B-4F13-9316-E3E691032BFB}"/>
                  </a:ext>
                </a:extLst>
              </p:cNvPr>
              <p:cNvSpPr/>
              <p:nvPr/>
            </p:nvSpPr>
            <p:spPr>
              <a:xfrm rot="16200000">
                <a:off x="8269584" y="2105896"/>
                <a:ext cx="330867" cy="293751"/>
              </a:xfrm>
              <a:custGeom>
                <a:avLst/>
                <a:gdLst>
                  <a:gd name="connsiteX0" fmla="*/ 56327 w 266246"/>
                  <a:gd name="connsiteY0" fmla="*/ 191499 h 236379"/>
                  <a:gd name="connsiteX1" fmla="*/ 66965 w 266246"/>
                  <a:gd name="connsiteY1" fmla="*/ 224028 h 236379"/>
                  <a:gd name="connsiteX2" fmla="*/ 83303 w 266246"/>
                  <a:gd name="connsiteY2" fmla="*/ 226197 h 236379"/>
                  <a:gd name="connsiteX3" fmla="*/ 88622 w 266246"/>
                  <a:gd name="connsiteY3" fmla="*/ 229402 h 236379"/>
                  <a:gd name="connsiteX4" fmla="*/ 81498 w 266246"/>
                  <a:gd name="connsiteY4" fmla="*/ 232608 h 236379"/>
                  <a:gd name="connsiteX5" fmla="*/ 40939 w 266246"/>
                  <a:gd name="connsiteY5" fmla="*/ 231571 h 236379"/>
                  <a:gd name="connsiteX6" fmla="*/ 7124 w 266246"/>
                  <a:gd name="connsiteY6" fmla="*/ 232608 h 236379"/>
                  <a:gd name="connsiteX7" fmla="*/ 0 w 266246"/>
                  <a:gd name="connsiteY7" fmla="*/ 229402 h 236379"/>
                  <a:gd name="connsiteX8" fmla="*/ 4939 w 266246"/>
                  <a:gd name="connsiteY8" fmla="*/ 226197 h 236379"/>
                  <a:gd name="connsiteX9" fmla="*/ 19187 w 266246"/>
                  <a:gd name="connsiteY9" fmla="*/ 224782 h 236379"/>
                  <a:gd name="connsiteX10" fmla="*/ 28686 w 266246"/>
                  <a:gd name="connsiteY10" fmla="*/ 188387 h 236379"/>
                  <a:gd name="connsiteX11" fmla="*/ 31535 w 266246"/>
                  <a:gd name="connsiteY11" fmla="*/ 10277 h 236379"/>
                  <a:gd name="connsiteX12" fmla="*/ 36855 w 266246"/>
                  <a:gd name="connsiteY12" fmla="*/ 0 h 236379"/>
                  <a:gd name="connsiteX13" fmla="*/ 50343 w 266246"/>
                  <a:gd name="connsiteY13" fmla="*/ 9429 h 236379"/>
                  <a:gd name="connsiteX14" fmla="*/ 146754 w 266246"/>
                  <a:gd name="connsiteY14" fmla="*/ 105225 h 236379"/>
                  <a:gd name="connsiteX15" fmla="*/ 214384 w 266246"/>
                  <a:gd name="connsiteY15" fmla="*/ 172735 h 236379"/>
                  <a:gd name="connsiteX16" fmla="*/ 216283 w 266246"/>
                  <a:gd name="connsiteY16" fmla="*/ 172735 h 236379"/>
                  <a:gd name="connsiteX17" fmla="*/ 213054 w 266246"/>
                  <a:gd name="connsiteY17" fmla="*/ 39224 h 236379"/>
                  <a:gd name="connsiteX18" fmla="*/ 202416 w 266246"/>
                  <a:gd name="connsiteY18" fmla="*/ 12729 h 236379"/>
                  <a:gd name="connsiteX19" fmla="*/ 185888 w 266246"/>
                  <a:gd name="connsiteY19" fmla="*/ 11786 h 236379"/>
                  <a:gd name="connsiteX20" fmla="*/ 180854 w 266246"/>
                  <a:gd name="connsiteY20" fmla="*/ 8580 h 236379"/>
                  <a:gd name="connsiteX21" fmla="*/ 188642 w 266246"/>
                  <a:gd name="connsiteY21" fmla="*/ 5751 h 236379"/>
                  <a:gd name="connsiteX22" fmla="*/ 228537 w 266246"/>
                  <a:gd name="connsiteY22" fmla="*/ 6506 h 236379"/>
                  <a:gd name="connsiteX23" fmla="*/ 259122 w 266246"/>
                  <a:gd name="connsiteY23" fmla="*/ 5751 h 236379"/>
                  <a:gd name="connsiteX24" fmla="*/ 266246 w 266246"/>
                  <a:gd name="connsiteY24" fmla="*/ 8580 h 236379"/>
                  <a:gd name="connsiteX25" fmla="*/ 260927 w 266246"/>
                  <a:gd name="connsiteY25" fmla="*/ 11786 h 236379"/>
                  <a:gd name="connsiteX26" fmla="*/ 251428 w 266246"/>
                  <a:gd name="connsiteY26" fmla="*/ 12823 h 236379"/>
                  <a:gd name="connsiteX27" fmla="*/ 240030 w 266246"/>
                  <a:gd name="connsiteY27" fmla="*/ 37527 h 236379"/>
                  <a:gd name="connsiteX28" fmla="*/ 236515 w 266246"/>
                  <a:gd name="connsiteY28" fmla="*/ 226951 h 236379"/>
                  <a:gd name="connsiteX29" fmla="*/ 231576 w 266246"/>
                  <a:gd name="connsiteY29" fmla="*/ 236380 h 236379"/>
                  <a:gd name="connsiteX30" fmla="*/ 218753 w 266246"/>
                  <a:gd name="connsiteY30" fmla="*/ 230062 h 236379"/>
                  <a:gd name="connsiteX31" fmla="*/ 127281 w 266246"/>
                  <a:gd name="connsiteY31" fmla="*/ 143506 h 236379"/>
                  <a:gd name="connsiteX32" fmla="*/ 53952 w 266246"/>
                  <a:gd name="connsiteY32" fmla="*/ 69302 h 236379"/>
                  <a:gd name="connsiteX33" fmla="*/ 52907 w 266246"/>
                  <a:gd name="connsiteY33" fmla="*/ 69302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46" h="236379">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3" y="232608"/>
                      <a:pt x="81498" y="232608"/>
                    </a:cubicBezTo>
                    <a:cubicBezTo>
                      <a:pt x="61171" y="232608"/>
                      <a:pt x="46638" y="231571"/>
                      <a:pt x="40939" y="231571"/>
                    </a:cubicBezTo>
                    <a:cubicBezTo>
                      <a:pt x="38089" y="231571"/>
                      <a:pt x="23177" y="232608"/>
                      <a:pt x="7124" y="232608"/>
                    </a:cubicBezTo>
                    <a:cubicBezTo>
                      <a:pt x="2850" y="232608"/>
                      <a:pt x="0" y="232608"/>
                      <a:pt x="0" y="229402"/>
                    </a:cubicBezTo>
                    <a:cubicBezTo>
                      <a:pt x="0" y="226197"/>
                      <a:pt x="2090"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6283" y="172735"/>
                    </a:lnTo>
                    <a:lnTo>
                      <a:pt x="213054" y="39224"/>
                    </a:lnTo>
                    <a:cubicBezTo>
                      <a:pt x="213054" y="20838"/>
                      <a:pt x="209824" y="15557"/>
                      <a:pt x="202416" y="12729"/>
                    </a:cubicBezTo>
                    <a:cubicBezTo>
                      <a:pt x="196991" y="11553"/>
                      <a:pt x="191413" y="11234"/>
                      <a:pt x="185888" y="11786"/>
                    </a:cubicBezTo>
                    <a:cubicBezTo>
                      <a:pt x="181993" y="11786"/>
                      <a:pt x="180854" y="10372"/>
                      <a:pt x="180854" y="8580"/>
                    </a:cubicBezTo>
                    <a:cubicBezTo>
                      <a:pt x="180854" y="6789"/>
                      <a:pt x="184083" y="5751"/>
                      <a:pt x="188642" y="5751"/>
                    </a:cubicBezTo>
                    <a:cubicBezTo>
                      <a:pt x="204980" y="5751"/>
                      <a:pt x="221793" y="6506"/>
                      <a:pt x="228537" y="6506"/>
                    </a:cubicBezTo>
                    <a:cubicBezTo>
                      <a:pt x="232051" y="6506"/>
                      <a:pt x="243829" y="5751"/>
                      <a:pt x="259122" y="5751"/>
                    </a:cubicBezTo>
                    <a:cubicBezTo>
                      <a:pt x="263397" y="5751"/>
                      <a:pt x="266246" y="5751"/>
                      <a:pt x="266246" y="8580"/>
                    </a:cubicBezTo>
                    <a:cubicBezTo>
                      <a:pt x="266246" y="11409"/>
                      <a:pt x="264441" y="11786"/>
                      <a:pt x="260927" y="11786"/>
                    </a:cubicBezTo>
                    <a:cubicBezTo>
                      <a:pt x="257726" y="11655"/>
                      <a:pt x="254524" y="12005"/>
                      <a:pt x="251428" y="12823"/>
                    </a:cubicBezTo>
                    <a:cubicBezTo>
                      <a:pt x="242880" y="15275"/>
                      <a:pt x="240410" y="20649"/>
                      <a:pt x="240030" y="37527"/>
                    </a:cubicBezTo>
                    <a:lnTo>
                      <a:pt x="236515" y="226951"/>
                    </a:lnTo>
                    <a:cubicBezTo>
                      <a:pt x="236515" y="233645"/>
                      <a:pt x="234046" y="236380"/>
                      <a:pt x="231576" y="236380"/>
                    </a:cubicBezTo>
                    <a:cubicBezTo>
                      <a:pt x="226636" y="236014"/>
                      <a:pt x="222034" y="233748"/>
                      <a:pt x="218753" y="230062"/>
                    </a:cubicBezTo>
                    <a:cubicBezTo>
                      <a:pt x="199186" y="212053"/>
                      <a:pt x="160052" y="174904"/>
                      <a:pt x="127281" y="143506"/>
                    </a:cubicBezTo>
                    <a:cubicBezTo>
                      <a:pt x="93086" y="110977"/>
                      <a:pt x="60031" y="74582"/>
                      <a:pt x="53952" y="69302"/>
                    </a:cubicBezTo>
                    <a:lnTo>
                      <a:pt x="52907" y="69302"/>
                    </a:lnTo>
                    <a:close/>
                  </a:path>
                </a:pathLst>
              </a:custGeom>
              <a:grpFill/>
              <a:ln w="9499" cap="flat">
                <a:noFill/>
                <a:prstDash val="solid"/>
                <a:miter/>
              </a:ln>
            </p:spPr>
            <p:txBody>
              <a:bodyPr rtlCol="0" anchor="ctr"/>
              <a:lstStyle/>
              <a:p>
                <a:endParaRPr lang="en-US" dirty="0"/>
              </a:p>
            </p:txBody>
          </p:sp>
          <p:sp>
            <p:nvSpPr>
              <p:cNvPr id="81" name="Freeform 31">
                <a:extLst>
                  <a:ext uri="{FF2B5EF4-FFF2-40B4-BE49-F238E27FC236}">
                    <a16:creationId xmlns:a16="http://schemas.microsoft.com/office/drawing/2014/main" id="{5042DCB3-68F0-43F8-AE6A-72DCD8180041}"/>
                  </a:ext>
                </a:extLst>
              </p:cNvPr>
              <p:cNvSpPr/>
              <p:nvPr/>
            </p:nvSpPr>
            <p:spPr>
              <a:xfrm rot="16200000">
                <a:off x="8331970" y="1616297"/>
                <a:ext cx="205861" cy="286486"/>
              </a:xfrm>
              <a:custGeom>
                <a:avLst/>
                <a:gdLst>
                  <a:gd name="connsiteX0" fmla="*/ 31250 w 165655"/>
                  <a:gd name="connsiteY0" fmla="*/ 89385 h 230533"/>
                  <a:gd name="connsiteX1" fmla="*/ 31250 w 165655"/>
                  <a:gd name="connsiteY1" fmla="*/ 25835 h 230533"/>
                  <a:gd name="connsiteX2" fmla="*/ 17762 w 165655"/>
                  <a:gd name="connsiteY2" fmla="*/ 9523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994 w 165655"/>
                  <a:gd name="connsiteY18" fmla="*/ 22723 h 230533"/>
                  <a:gd name="connsiteX19" fmla="*/ 73994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3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5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1 h 230533"/>
                  <a:gd name="connsiteX38" fmla="*/ 162806 w 165655"/>
                  <a:gd name="connsiteY38" fmla="*/ 182541 h 230533"/>
                  <a:gd name="connsiteX39" fmla="*/ 165656 w 165655"/>
                  <a:gd name="connsiteY39" fmla="*/ 189613 h 230533"/>
                  <a:gd name="connsiteX40" fmla="*/ 161382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250" y="89385"/>
                    </a:moveTo>
                    <a:cubicBezTo>
                      <a:pt x="31250" y="43844"/>
                      <a:pt x="31250" y="35358"/>
                      <a:pt x="31250" y="25835"/>
                    </a:cubicBezTo>
                    <a:cubicBezTo>
                      <a:pt x="31250" y="16312"/>
                      <a:pt x="27736" y="12446"/>
                      <a:pt x="17762" y="9523"/>
                    </a:cubicBezTo>
                    <a:cubicBezTo>
                      <a:pt x="13664" y="8737"/>
                      <a:pt x="9492" y="838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7"/>
                      <a:pt x="154289" y="354"/>
                      <a:pt x="155967" y="0"/>
                    </a:cubicBezTo>
                    <a:cubicBezTo>
                      <a:pt x="157772" y="0"/>
                      <a:pt x="158152" y="1414"/>
                      <a:pt x="158152" y="2829"/>
                    </a:cubicBezTo>
                    <a:cubicBezTo>
                      <a:pt x="156846" y="9233"/>
                      <a:pt x="156020"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994" y="20932"/>
                      <a:pt x="73994" y="22723"/>
                    </a:cubicBezTo>
                    <a:lnTo>
                      <a:pt x="73994" y="96928"/>
                    </a:lnTo>
                    <a:cubicBezTo>
                      <a:pt x="73994" y="98719"/>
                      <a:pt x="73994" y="100134"/>
                      <a:pt x="76084" y="100134"/>
                    </a:cubicBezTo>
                    <a:cubicBezTo>
                      <a:pt x="83208" y="100134"/>
                      <a:pt x="123577" y="100134"/>
                      <a:pt x="130891" y="99474"/>
                    </a:cubicBezTo>
                    <a:cubicBezTo>
                      <a:pt x="138205" y="98814"/>
                      <a:pt x="142954" y="98059"/>
                      <a:pt x="145804" y="94853"/>
                    </a:cubicBezTo>
                    <a:cubicBezTo>
                      <a:pt x="148653" y="91648"/>
                      <a:pt x="149413" y="90988"/>
                      <a:pt x="150743" y="90988"/>
                    </a:cubicBezTo>
                    <a:cubicBezTo>
                      <a:pt x="152073" y="90988"/>
                      <a:pt x="153213" y="92402"/>
                      <a:pt x="153213" y="94194"/>
                    </a:cubicBezTo>
                    <a:cubicBezTo>
                      <a:pt x="153213" y="95985"/>
                      <a:pt x="152453" y="100888"/>
                      <a:pt x="150743" y="116068"/>
                    </a:cubicBezTo>
                    <a:cubicBezTo>
                      <a:pt x="150078"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5"/>
                      <a:pt x="75609" y="116445"/>
                    </a:cubicBezTo>
                    <a:cubicBezTo>
                      <a:pt x="74184" y="116445"/>
                      <a:pt x="73804" y="117860"/>
                      <a:pt x="73804" y="119651"/>
                    </a:cubicBezTo>
                    <a:lnTo>
                      <a:pt x="73804" y="143695"/>
                    </a:lnTo>
                    <a:cubicBezTo>
                      <a:pt x="73804" y="153972"/>
                      <a:pt x="73804" y="179430"/>
                      <a:pt x="73804" y="188199"/>
                    </a:cubicBezTo>
                    <a:cubicBezTo>
                      <a:pt x="74469" y="208659"/>
                      <a:pt x="84158" y="213279"/>
                      <a:pt x="116168" y="213279"/>
                    </a:cubicBezTo>
                    <a:cubicBezTo>
                      <a:pt x="126168" y="213739"/>
                      <a:pt x="136171" y="212430"/>
                      <a:pt x="145709" y="209413"/>
                    </a:cubicBezTo>
                    <a:cubicBezTo>
                      <a:pt x="153498" y="205925"/>
                      <a:pt x="157107" y="199985"/>
                      <a:pt x="159197" y="187161"/>
                    </a:cubicBezTo>
                    <a:cubicBezTo>
                      <a:pt x="159862" y="183955"/>
                      <a:pt x="160622" y="182541"/>
                      <a:pt x="162806" y="182541"/>
                    </a:cubicBezTo>
                    <a:cubicBezTo>
                      <a:pt x="164991" y="182541"/>
                      <a:pt x="165656" y="186407"/>
                      <a:pt x="165656" y="189613"/>
                    </a:cubicBezTo>
                    <a:cubicBezTo>
                      <a:pt x="165150" y="200774"/>
                      <a:pt x="163721" y="211874"/>
                      <a:pt x="161382"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70" y="222832"/>
                      <a:pt x="21087" y="222048"/>
                    </a:cubicBezTo>
                    <a:cubicBezTo>
                      <a:pt x="27451" y="220634"/>
                      <a:pt x="29256" y="214976"/>
                      <a:pt x="30586" y="206113"/>
                    </a:cubicBezTo>
                    <a:cubicBezTo>
                      <a:pt x="32010" y="193384"/>
                      <a:pt x="32010" y="169718"/>
                      <a:pt x="32010" y="142186"/>
                    </a:cubicBezTo>
                    <a:close/>
                  </a:path>
                </a:pathLst>
              </a:custGeom>
              <a:grpFill/>
              <a:ln w="9499" cap="flat">
                <a:noFill/>
                <a:prstDash val="solid"/>
                <a:miter/>
              </a:ln>
            </p:spPr>
            <p:txBody>
              <a:bodyPr rtlCol="0" anchor="ctr"/>
              <a:lstStyle/>
              <a:p>
                <a:endParaRPr lang="en-US" dirty="0"/>
              </a:p>
            </p:txBody>
          </p:sp>
          <p:sp>
            <p:nvSpPr>
              <p:cNvPr id="82" name="Freeform 32">
                <a:extLst>
                  <a:ext uri="{FF2B5EF4-FFF2-40B4-BE49-F238E27FC236}">
                    <a16:creationId xmlns:a16="http://schemas.microsoft.com/office/drawing/2014/main" id="{0BBEC856-E74B-4C19-9EDC-F56C74C270E1}"/>
                  </a:ext>
                </a:extLst>
              </p:cNvPr>
              <p:cNvSpPr/>
              <p:nvPr/>
            </p:nvSpPr>
            <p:spPr>
              <a:xfrm rot="16200000">
                <a:off x="8269056" y="1134126"/>
                <a:ext cx="331339" cy="293166"/>
              </a:xfrm>
              <a:custGeom>
                <a:avLst/>
                <a:gdLst>
                  <a:gd name="connsiteX0" fmla="*/ 56327 w 266626"/>
                  <a:gd name="connsiteY0" fmla="*/ 191499 h 235908"/>
                  <a:gd name="connsiteX1" fmla="*/ 66965 w 266626"/>
                  <a:gd name="connsiteY1" fmla="*/ 224028 h 235908"/>
                  <a:gd name="connsiteX2" fmla="*/ 83303 w 266626"/>
                  <a:gd name="connsiteY2" fmla="*/ 226197 h 235908"/>
                  <a:gd name="connsiteX3" fmla="*/ 88622 w 266626"/>
                  <a:gd name="connsiteY3" fmla="*/ 229402 h 235908"/>
                  <a:gd name="connsiteX4" fmla="*/ 81498 w 266626"/>
                  <a:gd name="connsiteY4" fmla="*/ 232608 h 235908"/>
                  <a:gd name="connsiteX5" fmla="*/ 40939 w 266626"/>
                  <a:gd name="connsiteY5" fmla="*/ 231571 h 235908"/>
                  <a:gd name="connsiteX6" fmla="*/ 7124 w 266626"/>
                  <a:gd name="connsiteY6" fmla="*/ 232608 h 235908"/>
                  <a:gd name="connsiteX7" fmla="*/ 0 w 266626"/>
                  <a:gd name="connsiteY7" fmla="*/ 229402 h 235908"/>
                  <a:gd name="connsiteX8" fmla="*/ 4939 w 266626"/>
                  <a:gd name="connsiteY8" fmla="*/ 226197 h 235908"/>
                  <a:gd name="connsiteX9" fmla="*/ 19187 w 266626"/>
                  <a:gd name="connsiteY9" fmla="*/ 224782 h 235908"/>
                  <a:gd name="connsiteX10" fmla="*/ 28686 w 266626"/>
                  <a:gd name="connsiteY10" fmla="*/ 188387 h 235908"/>
                  <a:gd name="connsiteX11" fmla="*/ 31535 w 266626"/>
                  <a:gd name="connsiteY11" fmla="*/ 10277 h 235908"/>
                  <a:gd name="connsiteX12" fmla="*/ 36855 w 266626"/>
                  <a:gd name="connsiteY12" fmla="*/ 0 h 235908"/>
                  <a:gd name="connsiteX13" fmla="*/ 50343 w 266626"/>
                  <a:gd name="connsiteY13" fmla="*/ 9429 h 235908"/>
                  <a:gd name="connsiteX14" fmla="*/ 146754 w 266626"/>
                  <a:gd name="connsiteY14" fmla="*/ 105225 h 235908"/>
                  <a:gd name="connsiteX15" fmla="*/ 214384 w 266626"/>
                  <a:gd name="connsiteY15" fmla="*/ 172735 h 235908"/>
                  <a:gd name="connsiteX16" fmla="*/ 215809 w 266626"/>
                  <a:gd name="connsiteY16" fmla="*/ 172735 h 235908"/>
                  <a:gd name="connsiteX17" fmla="*/ 213149 w 266626"/>
                  <a:gd name="connsiteY17" fmla="*/ 39601 h 235908"/>
                  <a:gd name="connsiteX18" fmla="*/ 202511 w 266626"/>
                  <a:gd name="connsiteY18" fmla="*/ 13106 h 235908"/>
                  <a:gd name="connsiteX19" fmla="*/ 186173 w 266626"/>
                  <a:gd name="connsiteY19" fmla="*/ 11315 h 235908"/>
                  <a:gd name="connsiteX20" fmla="*/ 181234 w 266626"/>
                  <a:gd name="connsiteY20" fmla="*/ 8109 h 235908"/>
                  <a:gd name="connsiteX21" fmla="*/ 189023 w 266626"/>
                  <a:gd name="connsiteY21" fmla="*/ 5280 h 235908"/>
                  <a:gd name="connsiteX22" fmla="*/ 228917 w 266626"/>
                  <a:gd name="connsiteY22" fmla="*/ 6035 h 235908"/>
                  <a:gd name="connsiteX23" fmla="*/ 259502 w 266626"/>
                  <a:gd name="connsiteY23" fmla="*/ 5280 h 235908"/>
                  <a:gd name="connsiteX24" fmla="*/ 266626 w 266626"/>
                  <a:gd name="connsiteY24" fmla="*/ 8109 h 235908"/>
                  <a:gd name="connsiteX25" fmla="*/ 261307 w 266626"/>
                  <a:gd name="connsiteY25" fmla="*/ 11315 h 235908"/>
                  <a:gd name="connsiteX26" fmla="*/ 251808 w 266626"/>
                  <a:gd name="connsiteY26" fmla="*/ 12352 h 235908"/>
                  <a:gd name="connsiteX27" fmla="*/ 240410 w 266626"/>
                  <a:gd name="connsiteY27" fmla="*/ 37055 h 235908"/>
                  <a:gd name="connsiteX28" fmla="*/ 236895 w 266626"/>
                  <a:gd name="connsiteY28" fmla="*/ 226479 h 235908"/>
                  <a:gd name="connsiteX29" fmla="*/ 231861 w 266626"/>
                  <a:gd name="connsiteY29" fmla="*/ 235908 h 235908"/>
                  <a:gd name="connsiteX30" fmla="*/ 219038 w 266626"/>
                  <a:gd name="connsiteY30" fmla="*/ 229591 h 235908"/>
                  <a:gd name="connsiteX31" fmla="*/ 127566 w 266626"/>
                  <a:gd name="connsiteY31" fmla="*/ 143035 h 235908"/>
                  <a:gd name="connsiteX32" fmla="*/ 54237 w 266626"/>
                  <a:gd name="connsiteY32" fmla="*/ 68830 h 235908"/>
                  <a:gd name="connsiteX33" fmla="*/ 53192 w 266626"/>
                  <a:gd name="connsiteY33" fmla="*/ 68830 h 2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626" h="235908">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2" y="232608"/>
                      <a:pt x="81498" y="232608"/>
                    </a:cubicBezTo>
                    <a:cubicBezTo>
                      <a:pt x="61171" y="232608"/>
                      <a:pt x="46638" y="231571"/>
                      <a:pt x="40939" y="231571"/>
                    </a:cubicBezTo>
                    <a:cubicBezTo>
                      <a:pt x="38090" y="231571"/>
                      <a:pt x="23177" y="232608"/>
                      <a:pt x="7124" y="232608"/>
                    </a:cubicBezTo>
                    <a:cubicBezTo>
                      <a:pt x="2850" y="232608"/>
                      <a:pt x="0" y="232608"/>
                      <a:pt x="0" y="229402"/>
                    </a:cubicBezTo>
                    <a:cubicBezTo>
                      <a:pt x="0" y="226197"/>
                      <a:pt x="2185"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5809" y="172735"/>
                    </a:lnTo>
                    <a:lnTo>
                      <a:pt x="213149" y="39601"/>
                    </a:lnTo>
                    <a:cubicBezTo>
                      <a:pt x="213149" y="21215"/>
                      <a:pt x="209919" y="15935"/>
                      <a:pt x="202511" y="13106"/>
                    </a:cubicBezTo>
                    <a:cubicBezTo>
                      <a:pt x="197193" y="11665"/>
                      <a:pt x="191680" y="11060"/>
                      <a:pt x="186173" y="11315"/>
                    </a:cubicBezTo>
                    <a:cubicBezTo>
                      <a:pt x="182278" y="11315"/>
                      <a:pt x="181234" y="9900"/>
                      <a:pt x="181234" y="8109"/>
                    </a:cubicBezTo>
                    <a:cubicBezTo>
                      <a:pt x="181234" y="6317"/>
                      <a:pt x="184463" y="5280"/>
                      <a:pt x="189023" y="5280"/>
                    </a:cubicBezTo>
                    <a:cubicBezTo>
                      <a:pt x="205360" y="5280"/>
                      <a:pt x="222078" y="6035"/>
                      <a:pt x="228917" y="6035"/>
                    </a:cubicBezTo>
                    <a:cubicBezTo>
                      <a:pt x="232526" y="6035"/>
                      <a:pt x="244209" y="5280"/>
                      <a:pt x="259502" y="5280"/>
                    </a:cubicBezTo>
                    <a:cubicBezTo>
                      <a:pt x="263777" y="5280"/>
                      <a:pt x="266626" y="5280"/>
                      <a:pt x="266626" y="8109"/>
                    </a:cubicBezTo>
                    <a:cubicBezTo>
                      <a:pt x="266626" y="10937"/>
                      <a:pt x="264821" y="11315"/>
                      <a:pt x="261307" y="11315"/>
                    </a:cubicBezTo>
                    <a:cubicBezTo>
                      <a:pt x="258106" y="11184"/>
                      <a:pt x="254904" y="11533"/>
                      <a:pt x="251808" y="12352"/>
                    </a:cubicBezTo>
                    <a:cubicBezTo>
                      <a:pt x="243260" y="14803"/>
                      <a:pt x="240790" y="20178"/>
                      <a:pt x="240410" y="37055"/>
                    </a:cubicBezTo>
                    <a:lnTo>
                      <a:pt x="236895" y="226479"/>
                    </a:lnTo>
                    <a:cubicBezTo>
                      <a:pt x="236895" y="233174"/>
                      <a:pt x="234426" y="235908"/>
                      <a:pt x="231861" y="235908"/>
                    </a:cubicBezTo>
                    <a:cubicBezTo>
                      <a:pt x="226920" y="235543"/>
                      <a:pt x="222319" y="233276"/>
                      <a:pt x="219038" y="229591"/>
                    </a:cubicBezTo>
                    <a:cubicBezTo>
                      <a:pt x="199471" y="211582"/>
                      <a:pt x="160337" y="174433"/>
                      <a:pt x="127566" y="143035"/>
                    </a:cubicBezTo>
                    <a:cubicBezTo>
                      <a:pt x="93371" y="110505"/>
                      <a:pt x="60316" y="74110"/>
                      <a:pt x="54237" y="68830"/>
                    </a:cubicBezTo>
                    <a:lnTo>
                      <a:pt x="53192" y="68830"/>
                    </a:lnTo>
                    <a:close/>
                  </a:path>
                </a:pathLst>
              </a:custGeom>
              <a:grpFill/>
              <a:ln w="9499" cap="flat">
                <a:noFill/>
                <a:prstDash val="solid"/>
                <a:miter/>
              </a:ln>
            </p:spPr>
            <p:txBody>
              <a:bodyPr rtlCol="0" anchor="ctr"/>
              <a:lstStyle/>
              <a:p>
                <a:endParaRPr lang="en-US" dirty="0"/>
              </a:p>
            </p:txBody>
          </p:sp>
          <p:sp>
            <p:nvSpPr>
              <p:cNvPr id="83" name="Freeform 33">
                <a:extLst>
                  <a:ext uri="{FF2B5EF4-FFF2-40B4-BE49-F238E27FC236}">
                    <a16:creationId xmlns:a16="http://schemas.microsoft.com/office/drawing/2014/main" id="{91CA8193-127B-4630-BF70-EB6F51A02C45}"/>
                  </a:ext>
                </a:extLst>
              </p:cNvPr>
              <p:cNvSpPr/>
              <p:nvPr/>
            </p:nvSpPr>
            <p:spPr>
              <a:xfrm rot="16200000">
                <a:off x="8321159" y="633892"/>
                <a:ext cx="230415" cy="283089"/>
              </a:xfrm>
              <a:custGeom>
                <a:avLst/>
                <a:gdLst>
                  <a:gd name="connsiteX0" fmla="*/ 31250 w 185413"/>
                  <a:gd name="connsiteY0" fmla="*/ 86839 h 227799"/>
                  <a:gd name="connsiteX1" fmla="*/ 31250 w 185413"/>
                  <a:gd name="connsiteY1" fmla="*/ 23289 h 227799"/>
                  <a:gd name="connsiteX2" fmla="*/ 17762 w 185413"/>
                  <a:gd name="connsiteY2" fmla="*/ 7072 h 227799"/>
                  <a:gd name="connsiteX3" fmla="*/ 5319 w 185413"/>
                  <a:gd name="connsiteY3" fmla="*/ 6035 h 227799"/>
                  <a:gd name="connsiteX4" fmla="*/ 0 w 185413"/>
                  <a:gd name="connsiteY4" fmla="*/ 2829 h 227799"/>
                  <a:gd name="connsiteX5" fmla="*/ 7124 w 185413"/>
                  <a:gd name="connsiteY5" fmla="*/ 0 h 227799"/>
                  <a:gd name="connsiteX6" fmla="*/ 49488 w 185413"/>
                  <a:gd name="connsiteY6" fmla="*/ 754 h 227799"/>
                  <a:gd name="connsiteX7" fmla="*/ 96506 w 185413"/>
                  <a:gd name="connsiteY7" fmla="*/ 0 h 227799"/>
                  <a:gd name="connsiteX8" fmla="*/ 162996 w 185413"/>
                  <a:gd name="connsiteY8" fmla="*/ 44881 h 227799"/>
                  <a:gd name="connsiteX9" fmla="*/ 127756 w 185413"/>
                  <a:gd name="connsiteY9" fmla="*/ 97494 h 227799"/>
                  <a:gd name="connsiteX10" fmla="*/ 185413 w 185413"/>
                  <a:gd name="connsiteY10" fmla="*/ 162458 h 227799"/>
                  <a:gd name="connsiteX11" fmla="*/ 102110 w 185413"/>
                  <a:gd name="connsiteY11" fmla="*/ 227800 h 227799"/>
                  <a:gd name="connsiteX12" fmla="*/ 77224 w 185413"/>
                  <a:gd name="connsiteY12" fmla="*/ 226762 h 227799"/>
                  <a:gd name="connsiteX13" fmla="*/ 50533 w 185413"/>
                  <a:gd name="connsiteY13" fmla="*/ 226008 h 227799"/>
                  <a:gd name="connsiteX14" fmla="*/ 32770 w 185413"/>
                  <a:gd name="connsiteY14" fmla="*/ 226008 h 227799"/>
                  <a:gd name="connsiteX15" fmla="*/ 11018 w 185413"/>
                  <a:gd name="connsiteY15" fmla="*/ 226668 h 227799"/>
                  <a:gd name="connsiteX16" fmla="*/ 4939 w 185413"/>
                  <a:gd name="connsiteY16" fmla="*/ 223462 h 227799"/>
                  <a:gd name="connsiteX17" fmla="*/ 9878 w 185413"/>
                  <a:gd name="connsiteY17" fmla="*/ 220256 h 227799"/>
                  <a:gd name="connsiteX18" fmla="*/ 20897 w 185413"/>
                  <a:gd name="connsiteY18" fmla="*/ 219219 h 227799"/>
                  <a:gd name="connsiteX19" fmla="*/ 30396 w 185413"/>
                  <a:gd name="connsiteY19" fmla="*/ 203285 h 227799"/>
                  <a:gd name="connsiteX20" fmla="*/ 31820 w 185413"/>
                  <a:gd name="connsiteY20" fmla="*/ 139357 h 227799"/>
                  <a:gd name="connsiteX21" fmla="*/ 71810 w 185413"/>
                  <a:gd name="connsiteY21" fmla="*/ 91836 h 227799"/>
                  <a:gd name="connsiteX22" fmla="*/ 73899 w 185413"/>
                  <a:gd name="connsiteY22" fmla="*/ 95042 h 227799"/>
                  <a:gd name="connsiteX23" fmla="*/ 88527 w 185413"/>
                  <a:gd name="connsiteY23" fmla="*/ 96079 h 227799"/>
                  <a:gd name="connsiteX24" fmla="*/ 113128 w 185413"/>
                  <a:gd name="connsiteY24" fmla="*/ 90799 h 227799"/>
                  <a:gd name="connsiteX25" fmla="*/ 127376 w 185413"/>
                  <a:gd name="connsiteY25" fmla="*/ 59024 h 227799"/>
                  <a:gd name="connsiteX26" fmla="*/ 88242 w 185413"/>
                  <a:gd name="connsiteY26" fmla="*/ 13766 h 227799"/>
                  <a:gd name="connsiteX27" fmla="*/ 74754 w 185413"/>
                  <a:gd name="connsiteY27" fmla="*/ 14426 h 227799"/>
                  <a:gd name="connsiteX28" fmla="*/ 71905 w 185413"/>
                  <a:gd name="connsiteY28" fmla="*/ 19329 h 227799"/>
                  <a:gd name="connsiteX29" fmla="*/ 71810 w 185413"/>
                  <a:gd name="connsiteY29" fmla="*/ 180184 h 227799"/>
                  <a:gd name="connsiteX30" fmla="*/ 82828 w 185413"/>
                  <a:gd name="connsiteY30" fmla="*/ 209885 h 227799"/>
                  <a:gd name="connsiteX31" fmla="*/ 105245 w 185413"/>
                  <a:gd name="connsiteY31" fmla="*/ 213468 h 227799"/>
                  <a:gd name="connsiteX32" fmla="*/ 143239 w 185413"/>
                  <a:gd name="connsiteY32" fmla="*/ 171038 h 227799"/>
                  <a:gd name="connsiteX33" fmla="*/ 113698 w 185413"/>
                  <a:gd name="connsiteY33" fmla="*/ 117671 h 227799"/>
                  <a:gd name="connsiteX34" fmla="*/ 86627 w 185413"/>
                  <a:gd name="connsiteY34" fmla="*/ 109939 h 227799"/>
                  <a:gd name="connsiteX35" fmla="*/ 73139 w 185413"/>
                  <a:gd name="connsiteY35" fmla="*/ 109940 h 227799"/>
                  <a:gd name="connsiteX36" fmla="*/ 71335 w 185413"/>
                  <a:gd name="connsiteY36" fmla="*/ 112014 h 2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13" h="227799">
                    <a:moveTo>
                      <a:pt x="31250" y="86839"/>
                    </a:moveTo>
                    <a:cubicBezTo>
                      <a:pt x="31250" y="41298"/>
                      <a:pt x="31250" y="32812"/>
                      <a:pt x="31250" y="23289"/>
                    </a:cubicBezTo>
                    <a:cubicBezTo>
                      <a:pt x="31250" y="13766"/>
                      <a:pt x="27736" y="9900"/>
                      <a:pt x="17762" y="7072"/>
                    </a:cubicBezTo>
                    <a:cubicBezTo>
                      <a:pt x="13665" y="6281"/>
                      <a:pt x="9493" y="5933"/>
                      <a:pt x="5319" y="6035"/>
                    </a:cubicBezTo>
                    <a:cubicBezTo>
                      <a:pt x="2090" y="6034"/>
                      <a:pt x="0" y="4997"/>
                      <a:pt x="0" y="2829"/>
                    </a:cubicBezTo>
                    <a:cubicBezTo>
                      <a:pt x="0" y="660"/>
                      <a:pt x="2470" y="0"/>
                      <a:pt x="7124" y="0"/>
                    </a:cubicBezTo>
                    <a:cubicBezTo>
                      <a:pt x="23462" y="0"/>
                      <a:pt x="43409" y="754"/>
                      <a:pt x="49488" y="754"/>
                    </a:cubicBezTo>
                    <a:cubicBezTo>
                      <a:pt x="65161" y="754"/>
                      <a:pt x="85772" y="0"/>
                      <a:pt x="96506" y="0"/>
                    </a:cubicBezTo>
                    <a:cubicBezTo>
                      <a:pt x="153498" y="0"/>
                      <a:pt x="162996" y="28946"/>
                      <a:pt x="162996" y="44881"/>
                    </a:cubicBezTo>
                    <a:cubicBezTo>
                      <a:pt x="162996" y="68170"/>
                      <a:pt x="145519" y="86273"/>
                      <a:pt x="127756" y="97494"/>
                    </a:cubicBezTo>
                    <a:cubicBezTo>
                      <a:pt x="153403" y="105602"/>
                      <a:pt x="185413" y="127194"/>
                      <a:pt x="185413" y="162458"/>
                    </a:cubicBezTo>
                    <a:cubicBezTo>
                      <a:pt x="185413" y="194610"/>
                      <a:pt x="159767" y="227800"/>
                      <a:pt x="102110" y="227800"/>
                    </a:cubicBezTo>
                    <a:cubicBezTo>
                      <a:pt x="98596" y="227800"/>
                      <a:pt x="87862" y="227800"/>
                      <a:pt x="77224" y="226762"/>
                    </a:cubicBezTo>
                    <a:cubicBezTo>
                      <a:pt x="66585" y="225725"/>
                      <a:pt x="55472" y="226008"/>
                      <a:pt x="50533" y="226008"/>
                    </a:cubicBezTo>
                    <a:cubicBezTo>
                      <a:pt x="45593" y="226008"/>
                      <a:pt x="40179" y="226008"/>
                      <a:pt x="32770" y="226008"/>
                    </a:cubicBezTo>
                    <a:cubicBezTo>
                      <a:pt x="25361" y="226008"/>
                      <a:pt x="17477" y="226668"/>
                      <a:pt x="11018" y="226668"/>
                    </a:cubicBezTo>
                    <a:cubicBezTo>
                      <a:pt x="7124" y="226668"/>
                      <a:pt x="4939" y="225631"/>
                      <a:pt x="4939" y="223462"/>
                    </a:cubicBezTo>
                    <a:cubicBezTo>
                      <a:pt x="4939" y="221294"/>
                      <a:pt x="5984" y="220256"/>
                      <a:pt x="9878" y="220256"/>
                    </a:cubicBezTo>
                    <a:cubicBezTo>
                      <a:pt x="13580" y="220351"/>
                      <a:pt x="17279" y="220003"/>
                      <a:pt x="20897" y="219219"/>
                    </a:cubicBezTo>
                    <a:cubicBezTo>
                      <a:pt x="27261" y="217805"/>
                      <a:pt x="29066" y="212148"/>
                      <a:pt x="30396" y="203285"/>
                    </a:cubicBezTo>
                    <a:cubicBezTo>
                      <a:pt x="31820" y="190556"/>
                      <a:pt x="31820" y="166889"/>
                      <a:pt x="31820" y="139357"/>
                    </a:cubicBezTo>
                    <a:close/>
                    <a:moveTo>
                      <a:pt x="71810" y="91836"/>
                    </a:moveTo>
                    <a:cubicBezTo>
                      <a:pt x="71810" y="94288"/>
                      <a:pt x="72854" y="94665"/>
                      <a:pt x="73899" y="95042"/>
                    </a:cubicBezTo>
                    <a:cubicBezTo>
                      <a:pt x="78722" y="95922"/>
                      <a:pt x="83628" y="96270"/>
                      <a:pt x="88527" y="96079"/>
                    </a:cubicBezTo>
                    <a:cubicBezTo>
                      <a:pt x="97084" y="96947"/>
                      <a:pt x="105697" y="95098"/>
                      <a:pt x="113128" y="90799"/>
                    </a:cubicBezTo>
                    <a:cubicBezTo>
                      <a:pt x="122595" y="82982"/>
                      <a:pt x="127861" y="71238"/>
                      <a:pt x="127376" y="59024"/>
                    </a:cubicBezTo>
                    <a:cubicBezTo>
                      <a:pt x="127376" y="38847"/>
                      <a:pt x="115313" y="13766"/>
                      <a:pt x="88242" y="13766"/>
                    </a:cubicBezTo>
                    <a:cubicBezTo>
                      <a:pt x="83735" y="13611"/>
                      <a:pt x="79223" y="13832"/>
                      <a:pt x="74754" y="14426"/>
                    </a:cubicBezTo>
                    <a:cubicBezTo>
                      <a:pt x="72569" y="14426"/>
                      <a:pt x="71905" y="16218"/>
                      <a:pt x="71905" y="19329"/>
                    </a:cubicBezTo>
                    <a:close/>
                    <a:moveTo>
                      <a:pt x="71810" y="180184"/>
                    </a:moveTo>
                    <a:cubicBezTo>
                      <a:pt x="71810" y="199985"/>
                      <a:pt x="72854" y="206019"/>
                      <a:pt x="82828" y="209885"/>
                    </a:cubicBezTo>
                    <a:cubicBezTo>
                      <a:pt x="89988" y="212537"/>
                      <a:pt x="97607" y="213755"/>
                      <a:pt x="105245" y="213468"/>
                    </a:cubicBezTo>
                    <a:cubicBezTo>
                      <a:pt x="121962" y="213468"/>
                      <a:pt x="143239" y="204039"/>
                      <a:pt x="143239" y="171038"/>
                    </a:cubicBezTo>
                    <a:cubicBezTo>
                      <a:pt x="142741" y="149534"/>
                      <a:pt x="131718" y="129619"/>
                      <a:pt x="113698" y="117671"/>
                    </a:cubicBezTo>
                    <a:cubicBezTo>
                      <a:pt x="105758" y="112249"/>
                      <a:pt x="96257" y="109535"/>
                      <a:pt x="86627" y="109939"/>
                    </a:cubicBezTo>
                    <a:lnTo>
                      <a:pt x="73139" y="109940"/>
                    </a:lnTo>
                    <a:cubicBezTo>
                      <a:pt x="72094" y="109940"/>
                      <a:pt x="71335" y="109940"/>
                      <a:pt x="71335" y="112014"/>
                    </a:cubicBezTo>
                    <a:close/>
                  </a:path>
                </a:pathLst>
              </a:custGeom>
              <a:grpFill/>
              <a:ln w="9499" cap="flat">
                <a:noFill/>
                <a:prstDash val="solid"/>
                <a:miter/>
              </a:ln>
            </p:spPr>
            <p:txBody>
              <a:bodyPr rtlCol="0" anchor="ctr"/>
              <a:lstStyle/>
              <a:p>
                <a:endParaRPr lang="en-US" dirty="0"/>
              </a:p>
            </p:txBody>
          </p:sp>
          <p:sp>
            <p:nvSpPr>
              <p:cNvPr id="84" name="Freeform 34">
                <a:extLst>
                  <a:ext uri="{FF2B5EF4-FFF2-40B4-BE49-F238E27FC236}">
                    <a16:creationId xmlns:a16="http://schemas.microsoft.com/office/drawing/2014/main" id="{ACEB50F9-EE89-4B84-AFE2-AF21955ED78F}"/>
                  </a:ext>
                </a:extLst>
              </p:cNvPr>
              <p:cNvSpPr/>
              <p:nvPr/>
            </p:nvSpPr>
            <p:spPr>
              <a:xfrm rot="16200000">
                <a:off x="8269484" y="168963"/>
                <a:ext cx="326149" cy="290939"/>
              </a:xfrm>
              <a:custGeom>
                <a:avLst/>
                <a:gdLst>
                  <a:gd name="connsiteX0" fmla="*/ 84255 w 262449"/>
                  <a:gd name="connsiteY0" fmla="*/ 157744 h 234116"/>
                  <a:gd name="connsiteX1" fmla="*/ 81406 w 262449"/>
                  <a:gd name="connsiteY1" fmla="*/ 159912 h 234116"/>
                  <a:gd name="connsiteX2" fmla="*/ 64688 w 262449"/>
                  <a:gd name="connsiteY2" fmla="*/ 200173 h 234116"/>
                  <a:gd name="connsiteX3" fmla="*/ 60034 w 262449"/>
                  <a:gd name="connsiteY3" fmla="*/ 218560 h 234116"/>
                  <a:gd name="connsiteX4" fmla="*/ 72477 w 262449"/>
                  <a:gd name="connsiteY4" fmla="*/ 227045 h 234116"/>
                  <a:gd name="connsiteX5" fmla="*/ 77132 w 262449"/>
                  <a:gd name="connsiteY5" fmla="*/ 227045 h 234116"/>
                  <a:gd name="connsiteX6" fmla="*/ 81786 w 262449"/>
                  <a:gd name="connsiteY6" fmla="*/ 230251 h 234116"/>
                  <a:gd name="connsiteX7" fmla="*/ 76847 w 262449"/>
                  <a:gd name="connsiteY7" fmla="*/ 233457 h 234116"/>
                  <a:gd name="connsiteX8" fmla="*/ 41987 w 262449"/>
                  <a:gd name="connsiteY8" fmla="*/ 232420 h 234116"/>
                  <a:gd name="connsiteX9" fmla="*/ 5702 w 262449"/>
                  <a:gd name="connsiteY9" fmla="*/ 233457 h 234116"/>
                  <a:gd name="connsiteX10" fmla="*/ 3 w 262449"/>
                  <a:gd name="connsiteY10" fmla="*/ 230251 h 234116"/>
                  <a:gd name="connsiteX11" fmla="*/ 3003 w 262449"/>
                  <a:gd name="connsiteY11" fmla="*/ 227011 h 234116"/>
                  <a:gd name="connsiteX12" fmla="*/ 3612 w 262449"/>
                  <a:gd name="connsiteY12" fmla="*/ 227045 h 234116"/>
                  <a:gd name="connsiteX13" fmla="*/ 13111 w 262449"/>
                  <a:gd name="connsiteY13" fmla="*/ 227045 h 234116"/>
                  <a:gd name="connsiteX14" fmla="*/ 39137 w 262449"/>
                  <a:gd name="connsiteY14" fmla="*/ 200550 h 234116"/>
                  <a:gd name="connsiteX15" fmla="*/ 121015 w 262449"/>
                  <a:gd name="connsiteY15" fmla="*/ 11974 h 234116"/>
                  <a:gd name="connsiteX16" fmla="*/ 130514 w 262449"/>
                  <a:gd name="connsiteY16" fmla="*/ 0 h 234116"/>
                  <a:gd name="connsiteX17" fmla="*/ 140012 w 262449"/>
                  <a:gd name="connsiteY17" fmla="*/ 9429 h 234116"/>
                  <a:gd name="connsiteX18" fmla="*/ 219706 w 262449"/>
                  <a:gd name="connsiteY18" fmla="*/ 194516 h 234116"/>
                  <a:gd name="connsiteX19" fmla="*/ 246397 w 262449"/>
                  <a:gd name="connsiteY19" fmla="*/ 226668 h 234116"/>
                  <a:gd name="connsiteX20" fmla="*/ 258175 w 262449"/>
                  <a:gd name="connsiteY20" fmla="*/ 227705 h 234116"/>
                  <a:gd name="connsiteX21" fmla="*/ 262450 w 262449"/>
                  <a:gd name="connsiteY21" fmla="*/ 230911 h 234116"/>
                  <a:gd name="connsiteX22" fmla="*/ 248962 w 262449"/>
                  <a:gd name="connsiteY22" fmla="*/ 234117 h 234116"/>
                  <a:gd name="connsiteX23" fmla="*/ 188835 w 262449"/>
                  <a:gd name="connsiteY23" fmla="*/ 233363 h 234116"/>
                  <a:gd name="connsiteX24" fmla="*/ 179337 w 262449"/>
                  <a:gd name="connsiteY24" fmla="*/ 230911 h 234116"/>
                  <a:gd name="connsiteX25" fmla="*/ 183231 w 262449"/>
                  <a:gd name="connsiteY25" fmla="*/ 227705 h 234116"/>
                  <a:gd name="connsiteX26" fmla="*/ 186418 w 262449"/>
                  <a:gd name="connsiteY26" fmla="*/ 221837 h 234116"/>
                  <a:gd name="connsiteX27" fmla="*/ 186081 w 262449"/>
                  <a:gd name="connsiteY27" fmla="*/ 221011 h 234116"/>
                  <a:gd name="connsiteX28" fmla="*/ 161859 w 262449"/>
                  <a:gd name="connsiteY28" fmla="*/ 160572 h 234116"/>
                  <a:gd name="connsiteX29" fmla="*/ 158630 w 262449"/>
                  <a:gd name="connsiteY29" fmla="*/ 158404 h 234116"/>
                  <a:gd name="connsiteX30" fmla="*/ 150746 w 262449"/>
                  <a:gd name="connsiteY30" fmla="*/ 141149 h 234116"/>
                  <a:gd name="connsiteX31" fmla="*/ 152171 w 262449"/>
                  <a:gd name="connsiteY31" fmla="*/ 139357 h 234116"/>
                  <a:gd name="connsiteX32" fmla="*/ 122630 w 262449"/>
                  <a:gd name="connsiteY32" fmla="*/ 63079 h 234116"/>
                  <a:gd name="connsiteX33" fmla="*/ 121205 w 262449"/>
                  <a:gd name="connsiteY33" fmla="*/ 60250 h 234116"/>
                  <a:gd name="connsiteX34" fmla="*/ 119400 w 262449"/>
                  <a:gd name="connsiteY34" fmla="*/ 63079 h 234116"/>
                  <a:gd name="connsiteX35" fmla="*/ 89195 w 262449"/>
                  <a:gd name="connsiteY35" fmla="*/ 139075 h 234116"/>
                  <a:gd name="connsiteX36" fmla="*/ 90240 w 262449"/>
                  <a:gd name="connsiteY36" fmla="*/ 141149 h 2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449" h="234116">
                    <a:moveTo>
                      <a:pt x="84255" y="157744"/>
                    </a:moveTo>
                    <a:cubicBezTo>
                      <a:pt x="82451" y="157744"/>
                      <a:pt x="82071" y="157744"/>
                      <a:pt x="81406" y="159912"/>
                    </a:cubicBezTo>
                    <a:lnTo>
                      <a:pt x="64688" y="200173"/>
                    </a:lnTo>
                    <a:cubicBezTo>
                      <a:pt x="62069" y="205986"/>
                      <a:pt x="60493" y="212208"/>
                      <a:pt x="60034" y="218560"/>
                    </a:cubicBezTo>
                    <a:cubicBezTo>
                      <a:pt x="60034" y="223839"/>
                      <a:pt x="62884" y="227045"/>
                      <a:pt x="72477" y="227045"/>
                    </a:cubicBezTo>
                    <a:lnTo>
                      <a:pt x="77132" y="227045"/>
                    </a:lnTo>
                    <a:cubicBezTo>
                      <a:pt x="81026" y="227045"/>
                      <a:pt x="81786" y="228460"/>
                      <a:pt x="81786" y="230251"/>
                    </a:cubicBezTo>
                    <a:cubicBezTo>
                      <a:pt x="81786" y="232042"/>
                      <a:pt x="79981" y="233457"/>
                      <a:pt x="76847" y="233457"/>
                    </a:cubicBezTo>
                    <a:cubicBezTo>
                      <a:pt x="66493" y="233457"/>
                      <a:pt x="51960" y="232420"/>
                      <a:pt x="41987" y="232420"/>
                    </a:cubicBezTo>
                    <a:cubicBezTo>
                      <a:pt x="38757" y="232420"/>
                      <a:pt x="22040" y="233457"/>
                      <a:pt x="5702" y="233457"/>
                    </a:cubicBezTo>
                    <a:cubicBezTo>
                      <a:pt x="1808" y="233457"/>
                      <a:pt x="3" y="232702"/>
                      <a:pt x="3" y="230251"/>
                    </a:cubicBezTo>
                    <a:cubicBezTo>
                      <a:pt x="-70" y="228534"/>
                      <a:pt x="1273" y="227084"/>
                      <a:pt x="3003" y="227011"/>
                    </a:cubicBezTo>
                    <a:cubicBezTo>
                      <a:pt x="3207" y="227003"/>
                      <a:pt x="3411" y="227014"/>
                      <a:pt x="3612" y="227045"/>
                    </a:cubicBezTo>
                    <a:cubicBezTo>
                      <a:pt x="6462" y="227045"/>
                      <a:pt x="10071" y="227045"/>
                      <a:pt x="13111" y="227045"/>
                    </a:cubicBezTo>
                    <a:cubicBezTo>
                      <a:pt x="27359" y="224971"/>
                      <a:pt x="32678" y="215731"/>
                      <a:pt x="39137" y="200550"/>
                    </a:cubicBezTo>
                    <a:lnTo>
                      <a:pt x="121015" y="11974"/>
                    </a:lnTo>
                    <a:cubicBezTo>
                      <a:pt x="124625" y="3489"/>
                      <a:pt x="127094" y="0"/>
                      <a:pt x="130514" y="0"/>
                    </a:cubicBezTo>
                    <a:cubicBezTo>
                      <a:pt x="133933" y="0"/>
                      <a:pt x="136593" y="2829"/>
                      <a:pt x="140012" y="9429"/>
                    </a:cubicBezTo>
                    <a:cubicBezTo>
                      <a:pt x="147516" y="26024"/>
                      <a:pt x="199759" y="148975"/>
                      <a:pt x="219706" y="194516"/>
                    </a:cubicBezTo>
                    <a:cubicBezTo>
                      <a:pt x="231769" y="221765"/>
                      <a:pt x="240698" y="225631"/>
                      <a:pt x="246397" y="226668"/>
                    </a:cubicBezTo>
                    <a:cubicBezTo>
                      <a:pt x="250289" y="227320"/>
                      <a:pt x="254228" y="227667"/>
                      <a:pt x="258175" y="227705"/>
                    </a:cubicBezTo>
                    <a:cubicBezTo>
                      <a:pt x="261025" y="227705"/>
                      <a:pt x="262450" y="228742"/>
                      <a:pt x="262450" y="230911"/>
                    </a:cubicBezTo>
                    <a:cubicBezTo>
                      <a:pt x="262450" y="233080"/>
                      <a:pt x="260645" y="234117"/>
                      <a:pt x="248962" y="234117"/>
                    </a:cubicBezTo>
                    <a:cubicBezTo>
                      <a:pt x="237278" y="234117"/>
                      <a:pt x="215146" y="234117"/>
                      <a:pt x="188835" y="233363"/>
                    </a:cubicBezTo>
                    <a:cubicBezTo>
                      <a:pt x="183136" y="233363"/>
                      <a:pt x="179337" y="233363"/>
                      <a:pt x="179337" y="230911"/>
                    </a:cubicBezTo>
                    <a:cubicBezTo>
                      <a:pt x="179337" y="228460"/>
                      <a:pt x="180097" y="228082"/>
                      <a:pt x="183231" y="227705"/>
                    </a:cubicBezTo>
                    <a:cubicBezTo>
                      <a:pt x="185744" y="226958"/>
                      <a:pt x="187171" y="224331"/>
                      <a:pt x="186418" y="221837"/>
                    </a:cubicBezTo>
                    <a:cubicBezTo>
                      <a:pt x="186332" y="221551"/>
                      <a:pt x="186219" y="221275"/>
                      <a:pt x="186081" y="221011"/>
                    </a:cubicBezTo>
                    <a:lnTo>
                      <a:pt x="161859" y="160572"/>
                    </a:lnTo>
                    <a:cubicBezTo>
                      <a:pt x="161488" y="159144"/>
                      <a:pt x="160103" y="158214"/>
                      <a:pt x="158630" y="158404"/>
                    </a:cubicBezTo>
                    <a:close/>
                    <a:moveTo>
                      <a:pt x="150746" y="141149"/>
                    </a:moveTo>
                    <a:cubicBezTo>
                      <a:pt x="152171" y="141149"/>
                      <a:pt x="152551" y="140489"/>
                      <a:pt x="152171" y="139357"/>
                    </a:cubicBezTo>
                    <a:lnTo>
                      <a:pt x="122630" y="63079"/>
                    </a:lnTo>
                    <a:cubicBezTo>
                      <a:pt x="122630" y="62041"/>
                      <a:pt x="121965" y="60250"/>
                      <a:pt x="121205" y="60250"/>
                    </a:cubicBezTo>
                    <a:cubicBezTo>
                      <a:pt x="120445" y="60250"/>
                      <a:pt x="119780" y="62041"/>
                      <a:pt x="119400" y="63079"/>
                    </a:cubicBezTo>
                    <a:lnTo>
                      <a:pt x="89195" y="139075"/>
                    </a:lnTo>
                    <a:cubicBezTo>
                      <a:pt x="88435" y="140489"/>
                      <a:pt x="89195" y="141149"/>
                      <a:pt x="90240" y="141149"/>
                    </a:cubicBezTo>
                    <a:close/>
                  </a:path>
                </a:pathLst>
              </a:custGeom>
              <a:grpFill/>
              <a:ln w="9499" cap="flat">
                <a:noFill/>
                <a:prstDash val="solid"/>
                <a:miter/>
              </a:ln>
            </p:spPr>
            <p:txBody>
              <a:bodyPr rtlCol="0" anchor="ctr"/>
              <a:lstStyle/>
              <a:p>
                <a:endParaRPr lang="en-US" dirty="0"/>
              </a:p>
            </p:txBody>
          </p:sp>
          <p:sp>
            <p:nvSpPr>
              <p:cNvPr id="85" name="Freeform 35">
                <a:extLst>
                  <a:ext uri="{FF2B5EF4-FFF2-40B4-BE49-F238E27FC236}">
                    <a16:creationId xmlns:a16="http://schemas.microsoft.com/office/drawing/2014/main" id="{311B2D8B-D6C8-402C-8D3C-B1A92619A14E}"/>
                  </a:ext>
                </a:extLst>
              </p:cNvPr>
              <p:cNvSpPr/>
              <p:nvPr/>
            </p:nvSpPr>
            <p:spPr>
              <a:xfrm rot="16200000">
                <a:off x="8281262" y="-310903"/>
                <a:ext cx="314814" cy="287928"/>
              </a:xfrm>
              <a:custGeom>
                <a:avLst/>
                <a:gdLst>
                  <a:gd name="connsiteX0" fmla="*/ 30870 w 253328"/>
                  <a:gd name="connsiteY0" fmla="*/ 86933 h 231693"/>
                  <a:gd name="connsiteX1" fmla="*/ 30870 w 253328"/>
                  <a:gd name="connsiteY1" fmla="*/ 23383 h 231693"/>
                  <a:gd name="connsiteX2" fmla="*/ 17383 w 253328"/>
                  <a:gd name="connsiteY2" fmla="*/ 7072 h 231693"/>
                  <a:gd name="connsiteX3" fmla="*/ 5319 w 253328"/>
                  <a:gd name="connsiteY3" fmla="*/ 6035 h 231693"/>
                  <a:gd name="connsiteX4" fmla="*/ 0 w 253328"/>
                  <a:gd name="connsiteY4" fmla="*/ 2829 h 231693"/>
                  <a:gd name="connsiteX5" fmla="*/ 6744 w 253328"/>
                  <a:gd name="connsiteY5" fmla="*/ 0 h 231693"/>
                  <a:gd name="connsiteX6" fmla="*/ 53762 w 253328"/>
                  <a:gd name="connsiteY6" fmla="*/ 754 h 231693"/>
                  <a:gd name="connsiteX7" fmla="*/ 93941 w 253328"/>
                  <a:gd name="connsiteY7" fmla="*/ 0 h 231693"/>
                  <a:gd name="connsiteX8" fmla="*/ 100685 w 253328"/>
                  <a:gd name="connsiteY8" fmla="*/ 2829 h 231693"/>
                  <a:gd name="connsiteX9" fmla="*/ 95746 w 253328"/>
                  <a:gd name="connsiteY9" fmla="*/ 6035 h 231693"/>
                  <a:gd name="connsiteX10" fmla="*/ 86248 w 253328"/>
                  <a:gd name="connsiteY10" fmla="*/ 7072 h 231693"/>
                  <a:gd name="connsiteX11" fmla="*/ 74849 w 253328"/>
                  <a:gd name="connsiteY11" fmla="*/ 23383 h 231693"/>
                  <a:gd name="connsiteX12" fmla="*/ 74184 w 253328"/>
                  <a:gd name="connsiteY12" fmla="*/ 86933 h 231693"/>
                  <a:gd name="connsiteX13" fmla="*/ 74184 w 253328"/>
                  <a:gd name="connsiteY13" fmla="*/ 129080 h 231693"/>
                  <a:gd name="connsiteX14" fmla="*/ 98026 w 253328"/>
                  <a:gd name="connsiteY14" fmla="*/ 201870 h 231693"/>
                  <a:gd name="connsiteX15" fmla="*/ 137540 w 253328"/>
                  <a:gd name="connsiteY15" fmla="*/ 213845 h 231693"/>
                  <a:gd name="connsiteX16" fmla="*/ 179524 w 253328"/>
                  <a:gd name="connsiteY16" fmla="*/ 197910 h 231693"/>
                  <a:gd name="connsiteX17" fmla="*/ 197666 w 253328"/>
                  <a:gd name="connsiteY17" fmla="*/ 124743 h 231693"/>
                  <a:gd name="connsiteX18" fmla="*/ 197666 w 253328"/>
                  <a:gd name="connsiteY18" fmla="*/ 87028 h 231693"/>
                  <a:gd name="connsiteX19" fmla="*/ 197001 w 253328"/>
                  <a:gd name="connsiteY19" fmla="*/ 23478 h 231693"/>
                  <a:gd name="connsiteX20" fmla="*/ 183798 w 253328"/>
                  <a:gd name="connsiteY20" fmla="*/ 7166 h 231693"/>
                  <a:gd name="connsiteX21" fmla="*/ 171925 w 253328"/>
                  <a:gd name="connsiteY21" fmla="*/ 6506 h 231693"/>
                  <a:gd name="connsiteX22" fmla="*/ 166606 w 253328"/>
                  <a:gd name="connsiteY22" fmla="*/ 3300 h 231693"/>
                  <a:gd name="connsiteX23" fmla="*/ 172970 w 253328"/>
                  <a:gd name="connsiteY23" fmla="*/ 471 h 231693"/>
                  <a:gd name="connsiteX24" fmla="*/ 210299 w 253328"/>
                  <a:gd name="connsiteY24" fmla="*/ 1226 h 231693"/>
                  <a:gd name="connsiteX25" fmla="*/ 246964 w 253328"/>
                  <a:gd name="connsiteY25" fmla="*/ 471 h 231693"/>
                  <a:gd name="connsiteX26" fmla="*/ 253328 w 253328"/>
                  <a:gd name="connsiteY26" fmla="*/ 3300 h 231693"/>
                  <a:gd name="connsiteX27" fmla="*/ 248009 w 253328"/>
                  <a:gd name="connsiteY27" fmla="*/ 6506 h 231693"/>
                  <a:gd name="connsiteX28" fmla="*/ 238510 w 253328"/>
                  <a:gd name="connsiteY28" fmla="*/ 7543 h 231693"/>
                  <a:gd name="connsiteX29" fmla="*/ 227112 w 253328"/>
                  <a:gd name="connsiteY29" fmla="*/ 23855 h 231693"/>
                  <a:gd name="connsiteX30" fmla="*/ 226352 w 253328"/>
                  <a:gd name="connsiteY30" fmla="*/ 87405 h 231693"/>
                  <a:gd name="connsiteX31" fmla="*/ 226352 w 253328"/>
                  <a:gd name="connsiteY31" fmla="*/ 119557 h 231693"/>
                  <a:gd name="connsiteX32" fmla="*/ 196431 w 253328"/>
                  <a:gd name="connsiteY32" fmla="*/ 209979 h 231693"/>
                  <a:gd name="connsiteX33" fmla="*/ 129941 w 253328"/>
                  <a:gd name="connsiteY33" fmla="*/ 231571 h 231693"/>
                  <a:gd name="connsiteX34" fmla="*/ 58416 w 253328"/>
                  <a:gd name="connsiteY34" fmla="*/ 211111 h 231693"/>
                  <a:gd name="connsiteX35" fmla="*/ 29921 w 253328"/>
                  <a:gd name="connsiteY35" fmla="*/ 131626 h 2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328" h="231693">
                    <a:moveTo>
                      <a:pt x="30870" y="86933"/>
                    </a:moveTo>
                    <a:cubicBezTo>
                      <a:pt x="30870" y="41393"/>
                      <a:pt x="30870" y="32906"/>
                      <a:pt x="30870" y="23383"/>
                    </a:cubicBezTo>
                    <a:cubicBezTo>
                      <a:pt x="30870" y="13860"/>
                      <a:pt x="27356" y="9994"/>
                      <a:pt x="17383" y="7072"/>
                    </a:cubicBezTo>
                    <a:cubicBezTo>
                      <a:pt x="13410" y="6302"/>
                      <a:pt x="9366" y="5954"/>
                      <a:pt x="5319" y="6035"/>
                    </a:cubicBezTo>
                    <a:cubicBezTo>
                      <a:pt x="1805" y="6035"/>
                      <a:pt x="0" y="4997"/>
                      <a:pt x="0" y="2829"/>
                    </a:cubicBezTo>
                    <a:cubicBezTo>
                      <a:pt x="0" y="660"/>
                      <a:pt x="2185" y="0"/>
                      <a:pt x="6744" y="0"/>
                    </a:cubicBezTo>
                    <a:cubicBezTo>
                      <a:pt x="23462" y="0"/>
                      <a:pt x="44738" y="754"/>
                      <a:pt x="53762" y="754"/>
                    </a:cubicBezTo>
                    <a:cubicBezTo>
                      <a:pt x="62786" y="754"/>
                      <a:pt x="82258" y="0"/>
                      <a:pt x="93941" y="0"/>
                    </a:cubicBezTo>
                    <a:cubicBezTo>
                      <a:pt x="98596" y="0"/>
                      <a:pt x="100685" y="754"/>
                      <a:pt x="100685" y="2829"/>
                    </a:cubicBezTo>
                    <a:cubicBezTo>
                      <a:pt x="100685" y="4903"/>
                      <a:pt x="98881" y="6035"/>
                      <a:pt x="95746" y="6035"/>
                    </a:cubicBezTo>
                    <a:cubicBezTo>
                      <a:pt x="92551" y="6037"/>
                      <a:pt x="89366" y="6384"/>
                      <a:pt x="86248" y="7072"/>
                    </a:cubicBezTo>
                    <a:cubicBezTo>
                      <a:pt x="78079" y="8486"/>
                      <a:pt x="75609" y="12729"/>
                      <a:pt x="74849" y="23383"/>
                    </a:cubicBezTo>
                    <a:cubicBezTo>
                      <a:pt x="74089" y="34038"/>
                      <a:pt x="74184" y="41393"/>
                      <a:pt x="74184" y="86933"/>
                    </a:cubicBezTo>
                    <a:lnTo>
                      <a:pt x="74184" y="129080"/>
                    </a:lnTo>
                    <a:cubicBezTo>
                      <a:pt x="74184" y="172924"/>
                      <a:pt x="82733" y="189896"/>
                      <a:pt x="98026" y="201870"/>
                    </a:cubicBezTo>
                    <a:cubicBezTo>
                      <a:pt x="109366" y="210355"/>
                      <a:pt x="123359" y="214595"/>
                      <a:pt x="137540" y="213845"/>
                    </a:cubicBezTo>
                    <a:cubicBezTo>
                      <a:pt x="153092" y="214171"/>
                      <a:pt x="168158" y="208453"/>
                      <a:pt x="179524" y="197910"/>
                    </a:cubicBezTo>
                    <a:cubicBezTo>
                      <a:pt x="197001" y="181693"/>
                      <a:pt x="197666" y="155481"/>
                      <a:pt x="197666" y="124743"/>
                    </a:cubicBezTo>
                    <a:lnTo>
                      <a:pt x="197666" y="87028"/>
                    </a:lnTo>
                    <a:cubicBezTo>
                      <a:pt x="197666" y="41487"/>
                      <a:pt x="197666" y="33001"/>
                      <a:pt x="197001" y="23478"/>
                    </a:cubicBezTo>
                    <a:cubicBezTo>
                      <a:pt x="196337" y="13955"/>
                      <a:pt x="193772" y="10089"/>
                      <a:pt x="183798" y="7166"/>
                    </a:cubicBezTo>
                    <a:cubicBezTo>
                      <a:pt x="179877" y="6517"/>
                      <a:pt x="175895" y="6296"/>
                      <a:pt x="171925" y="6506"/>
                    </a:cubicBezTo>
                    <a:cubicBezTo>
                      <a:pt x="168379" y="6506"/>
                      <a:pt x="166606" y="5437"/>
                      <a:pt x="166606" y="3300"/>
                    </a:cubicBezTo>
                    <a:cubicBezTo>
                      <a:pt x="166606" y="1226"/>
                      <a:pt x="168791" y="471"/>
                      <a:pt x="172970" y="471"/>
                    </a:cubicBezTo>
                    <a:cubicBezTo>
                      <a:pt x="189022" y="471"/>
                      <a:pt x="210015" y="1226"/>
                      <a:pt x="210299" y="1226"/>
                    </a:cubicBezTo>
                    <a:cubicBezTo>
                      <a:pt x="213909" y="1226"/>
                      <a:pt x="234901" y="471"/>
                      <a:pt x="246964" y="471"/>
                    </a:cubicBezTo>
                    <a:cubicBezTo>
                      <a:pt x="251238" y="471"/>
                      <a:pt x="253328" y="1226"/>
                      <a:pt x="253328" y="3300"/>
                    </a:cubicBezTo>
                    <a:cubicBezTo>
                      <a:pt x="253328" y="5374"/>
                      <a:pt x="251523" y="6506"/>
                      <a:pt x="248009" y="6506"/>
                    </a:cubicBezTo>
                    <a:cubicBezTo>
                      <a:pt x="244814" y="6508"/>
                      <a:pt x="241629" y="6856"/>
                      <a:pt x="238510" y="7543"/>
                    </a:cubicBezTo>
                    <a:cubicBezTo>
                      <a:pt x="229961" y="8957"/>
                      <a:pt x="227872" y="13200"/>
                      <a:pt x="227112" y="23855"/>
                    </a:cubicBezTo>
                    <a:cubicBezTo>
                      <a:pt x="226352" y="34509"/>
                      <a:pt x="226352" y="41864"/>
                      <a:pt x="226352" y="87405"/>
                    </a:cubicBezTo>
                    <a:lnTo>
                      <a:pt x="226352" y="119557"/>
                    </a:lnTo>
                    <a:cubicBezTo>
                      <a:pt x="226352" y="153123"/>
                      <a:pt x="222837" y="188481"/>
                      <a:pt x="196431" y="209979"/>
                    </a:cubicBezTo>
                    <a:cubicBezTo>
                      <a:pt x="177715" y="225081"/>
                      <a:pt x="154030" y="232772"/>
                      <a:pt x="129941" y="231571"/>
                    </a:cubicBezTo>
                    <a:cubicBezTo>
                      <a:pt x="113603" y="231571"/>
                      <a:pt x="81213" y="230911"/>
                      <a:pt x="58416" y="211111"/>
                    </a:cubicBezTo>
                    <a:cubicBezTo>
                      <a:pt x="42364" y="197344"/>
                      <a:pt x="29921" y="175093"/>
                      <a:pt x="29921" y="131626"/>
                    </a:cubicBezTo>
                    <a:close/>
                  </a:path>
                </a:pathLst>
              </a:custGeom>
              <a:grpFill/>
              <a:ln w="9499" cap="flat">
                <a:noFill/>
                <a:prstDash val="solid"/>
                <a:miter/>
              </a:ln>
            </p:spPr>
            <p:txBody>
              <a:bodyPr rtlCol="0" anchor="ctr"/>
              <a:lstStyle/>
              <a:p>
                <a:endParaRPr lang="en-US" dirty="0"/>
              </a:p>
            </p:txBody>
          </p:sp>
          <p:sp>
            <p:nvSpPr>
              <p:cNvPr id="86" name="Freeform 36">
                <a:extLst>
                  <a:ext uri="{FF2B5EF4-FFF2-40B4-BE49-F238E27FC236}">
                    <a16:creationId xmlns:a16="http://schemas.microsoft.com/office/drawing/2014/main" id="{5D6CBCC4-62C9-4AD6-ABE2-79C468E8F8D7}"/>
                  </a:ext>
                </a:extLst>
              </p:cNvPr>
              <p:cNvSpPr/>
              <p:nvPr/>
            </p:nvSpPr>
            <p:spPr>
              <a:xfrm rot="16200000">
                <a:off x="8230126" y="-858877"/>
                <a:ext cx="402871" cy="290822"/>
              </a:xfrm>
              <a:custGeom>
                <a:avLst/>
                <a:gdLst>
                  <a:gd name="connsiteX0" fmla="*/ 58892 w 324187"/>
                  <a:gd name="connsiteY0" fmla="*/ 8015 h 234022"/>
                  <a:gd name="connsiteX1" fmla="*/ 64970 w 324187"/>
                  <a:gd name="connsiteY1" fmla="*/ 283 h 234022"/>
                  <a:gd name="connsiteX2" fmla="*/ 74469 w 324187"/>
                  <a:gd name="connsiteY2" fmla="*/ 9712 h 234022"/>
                  <a:gd name="connsiteX3" fmla="*/ 158437 w 324187"/>
                  <a:gd name="connsiteY3" fmla="*/ 177167 h 234022"/>
                  <a:gd name="connsiteX4" fmla="*/ 242405 w 324187"/>
                  <a:gd name="connsiteY4" fmla="*/ 7449 h 234022"/>
                  <a:gd name="connsiteX5" fmla="*/ 250574 w 324187"/>
                  <a:gd name="connsiteY5" fmla="*/ 0 h 234022"/>
                  <a:gd name="connsiteX6" fmla="*/ 257697 w 324187"/>
                  <a:gd name="connsiteY6" fmla="*/ 9429 h 234022"/>
                  <a:gd name="connsiteX7" fmla="*/ 286193 w 324187"/>
                  <a:gd name="connsiteY7" fmla="*/ 194893 h 234022"/>
                  <a:gd name="connsiteX8" fmla="*/ 301486 w 324187"/>
                  <a:gd name="connsiteY8" fmla="*/ 224594 h 234022"/>
                  <a:gd name="connsiteX9" fmla="*/ 319248 w 324187"/>
                  <a:gd name="connsiteY9" fmla="*/ 227422 h 234022"/>
                  <a:gd name="connsiteX10" fmla="*/ 324188 w 324187"/>
                  <a:gd name="connsiteY10" fmla="*/ 230251 h 234022"/>
                  <a:gd name="connsiteX11" fmla="*/ 316019 w 324187"/>
                  <a:gd name="connsiteY11" fmla="*/ 233834 h 234022"/>
                  <a:gd name="connsiteX12" fmla="*/ 251238 w 324187"/>
                  <a:gd name="connsiteY12" fmla="*/ 231760 h 234022"/>
                  <a:gd name="connsiteX13" fmla="*/ 241740 w 324187"/>
                  <a:gd name="connsiteY13" fmla="*/ 228271 h 234022"/>
                  <a:gd name="connsiteX14" fmla="*/ 245349 w 324187"/>
                  <a:gd name="connsiteY14" fmla="*/ 225065 h 234022"/>
                  <a:gd name="connsiteX15" fmla="*/ 246774 w 324187"/>
                  <a:gd name="connsiteY15" fmla="*/ 212336 h 234022"/>
                  <a:gd name="connsiteX16" fmla="*/ 229296 w 324187"/>
                  <a:gd name="connsiteY16" fmla="*/ 82313 h 234022"/>
                  <a:gd name="connsiteX17" fmla="*/ 228252 w 324187"/>
                  <a:gd name="connsiteY17" fmla="*/ 82313 h 234022"/>
                  <a:gd name="connsiteX18" fmla="*/ 161002 w 324187"/>
                  <a:gd name="connsiteY18" fmla="*/ 216579 h 234022"/>
                  <a:gd name="connsiteX19" fmla="*/ 148558 w 324187"/>
                  <a:gd name="connsiteY19" fmla="*/ 233551 h 234022"/>
                  <a:gd name="connsiteX20" fmla="*/ 136115 w 324187"/>
                  <a:gd name="connsiteY20" fmla="*/ 218371 h 234022"/>
                  <a:gd name="connsiteX21" fmla="*/ 100115 w 324187"/>
                  <a:gd name="connsiteY21" fmla="*/ 150201 h 234022"/>
                  <a:gd name="connsiteX22" fmla="*/ 68770 w 324187"/>
                  <a:gd name="connsiteY22" fmla="*/ 85896 h 234022"/>
                  <a:gd name="connsiteX23" fmla="*/ 67725 w 324187"/>
                  <a:gd name="connsiteY23" fmla="*/ 85896 h 234022"/>
                  <a:gd name="connsiteX24" fmla="*/ 52812 w 324187"/>
                  <a:gd name="connsiteY24" fmla="*/ 203191 h 234022"/>
                  <a:gd name="connsiteX25" fmla="*/ 51768 w 324187"/>
                  <a:gd name="connsiteY25" fmla="*/ 217334 h 234022"/>
                  <a:gd name="connsiteX26" fmla="*/ 61266 w 324187"/>
                  <a:gd name="connsiteY26" fmla="*/ 226197 h 234022"/>
                  <a:gd name="connsiteX27" fmla="*/ 72285 w 324187"/>
                  <a:gd name="connsiteY27" fmla="*/ 227611 h 234022"/>
                  <a:gd name="connsiteX28" fmla="*/ 77224 w 324187"/>
                  <a:gd name="connsiteY28" fmla="*/ 230440 h 234022"/>
                  <a:gd name="connsiteX29" fmla="*/ 69720 w 324187"/>
                  <a:gd name="connsiteY29" fmla="*/ 234023 h 234022"/>
                  <a:gd name="connsiteX30" fmla="*/ 36665 w 324187"/>
                  <a:gd name="connsiteY30" fmla="*/ 232986 h 234022"/>
                  <a:gd name="connsiteX31" fmla="*/ 5699 w 324187"/>
                  <a:gd name="connsiteY31" fmla="*/ 234023 h 234022"/>
                  <a:gd name="connsiteX32" fmla="*/ 0 w 324187"/>
                  <a:gd name="connsiteY32" fmla="*/ 230534 h 234022"/>
                  <a:gd name="connsiteX33" fmla="*/ 5034 w 324187"/>
                  <a:gd name="connsiteY33" fmla="*/ 227705 h 234022"/>
                  <a:gd name="connsiteX34" fmla="*/ 14533 w 324187"/>
                  <a:gd name="connsiteY34" fmla="*/ 226951 h 234022"/>
                  <a:gd name="connsiteX35" fmla="*/ 27356 w 324187"/>
                  <a:gd name="connsiteY35" fmla="*/ 203945 h 2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187" h="234022">
                    <a:moveTo>
                      <a:pt x="58892" y="8015"/>
                    </a:moveTo>
                    <a:cubicBezTo>
                      <a:pt x="59556" y="3112"/>
                      <a:pt x="62501" y="283"/>
                      <a:pt x="64970" y="283"/>
                    </a:cubicBezTo>
                    <a:cubicBezTo>
                      <a:pt x="67440" y="283"/>
                      <a:pt x="70290" y="1697"/>
                      <a:pt x="74469" y="9712"/>
                    </a:cubicBezTo>
                    <a:lnTo>
                      <a:pt x="158437" y="177167"/>
                    </a:lnTo>
                    <a:lnTo>
                      <a:pt x="242405" y="7449"/>
                    </a:lnTo>
                    <a:cubicBezTo>
                      <a:pt x="244874" y="2546"/>
                      <a:pt x="247724" y="0"/>
                      <a:pt x="250574" y="0"/>
                    </a:cubicBezTo>
                    <a:cubicBezTo>
                      <a:pt x="253423" y="0"/>
                      <a:pt x="256652" y="3206"/>
                      <a:pt x="257697" y="9429"/>
                    </a:cubicBezTo>
                    <a:lnTo>
                      <a:pt x="286193" y="194893"/>
                    </a:lnTo>
                    <a:cubicBezTo>
                      <a:pt x="289043" y="213751"/>
                      <a:pt x="291893" y="221765"/>
                      <a:pt x="301486" y="224594"/>
                    </a:cubicBezTo>
                    <a:cubicBezTo>
                      <a:pt x="307236" y="226394"/>
                      <a:pt x="313220" y="227347"/>
                      <a:pt x="319248" y="227422"/>
                    </a:cubicBezTo>
                    <a:cubicBezTo>
                      <a:pt x="322098" y="227423"/>
                      <a:pt x="324188" y="228460"/>
                      <a:pt x="324188" y="230251"/>
                    </a:cubicBezTo>
                    <a:cubicBezTo>
                      <a:pt x="324188" y="232043"/>
                      <a:pt x="320673" y="233834"/>
                      <a:pt x="316019" y="233834"/>
                    </a:cubicBezTo>
                    <a:cubicBezTo>
                      <a:pt x="308230" y="233834"/>
                      <a:pt x="263682" y="232420"/>
                      <a:pt x="251238" y="231760"/>
                    </a:cubicBezTo>
                    <a:cubicBezTo>
                      <a:pt x="243735" y="231760"/>
                      <a:pt x="241740" y="229968"/>
                      <a:pt x="241740" y="228271"/>
                    </a:cubicBezTo>
                    <a:cubicBezTo>
                      <a:pt x="241740" y="226574"/>
                      <a:pt x="243165" y="225820"/>
                      <a:pt x="245349" y="225065"/>
                    </a:cubicBezTo>
                    <a:cubicBezTo>
                      <a:pt x="247534" y="224311"/>
                      <a:pt x="247819" y="220822"/>
                      <a:pt x="246774" y="212336"/>
                    </a:cubicBezTo>
                    <a:lnTo>
                      <a:pt x="229296" y="82313"/>
                    </a:lnTo>
                    <a:lnTo>
                      <a:pt x="228252" y="82313"/>
                    </a:lnTo>
                    <a:lnTo>
                      <a:pt x="161002" y="216579"/>
                    </a:lnTo>
                    <a:cubicBezTo>
                      <a:pt x="153878" y="230722"/>
                      <a:pt x="152073" y="233551"/>
                      <a:pt x="148558" y="233551"/>
                    </a:cubicBezTo>
                    <a:cubicBezTo>
                      <a:pt x="145044" y="233551"/>
                      <a:pt x="141054" y="227517"/>
                      <a:pt x="136115" y="218371"/>
                    </a:cubicBezTo>
                    <a:cubicBezTo>
                      <a:pt x="128611" y="204605"/>
                      <a:pt x="103725" y="158687"/>
                      <a:pt x="100115" y="150201"/>
                    </a:cubicBezTo>
                    <a:cubicBezTo>
                      <a:pt x="97646" y="144543"/>
                      <a:pt x="79123" y="106734"/>
                      <a:pt x="68770" y="85896"/>
                    </a:cubicBezTo>
                    <a:lnTo>
                      <a:pt x="67725" y="85896"/>
                    </a:lnTo>
                    <a:lnTo>
                      <a:pt x="52812" y="203191"/>
                    </a:lnTo>
                    <a:cubicBezTo>
                      <a:pt x="52122" y="207874"/>
                      <a:pt x="51773" y="212601"/>
                      <a:pt x="51768" y="217334"/>
                    </a:cubicBezTo>
                    <a:cubicBezTo>
                      <a:pt x="51768" y="222991"/>
                      <a:pt x="56042" y="225065"/>
                      <a:pt x="61266" y="226197"/>
                    </a:cubicBezTo>
                    <a:cubicBezTo>
                      <a:pt x="64880" y="227045"/>
                      <a:pt x="68572" y="227519"/>
                      <a:pt x="72285" y="227611"/>
                    </a:cubicBezTo>
                    <a:cubicBezTo>
                      <a:pt x="75134" y="227611"/>
                      <a:pt x="77224" y="229025"/>
                      <a:pt x="77224" y="230440"/>
                    </a:cubicBezTo>
                    <a:cubicBezTo>
                      <a:pt x="77224" y="233268"/>
                      <a:pt x="74374" y="234023"/>
                      <a:pt x="69720" y="234023"/>
                    </a:cubicBezTo>
                    <a:cubicBezTo>
                      <a:pt x="56517" y="234023"/>
                      <a:pt x="42269" y="232986"/>
                      <a:pt x="36665" y="232986"/>
                    </a:cubicBezTo>
                    <a:cubicBezTo>
                      <a:pt x="31060" y="232986"/>
                      <a:pt x="15673" y="234023"/>
                      <a:pt x="5699" y="234023"/>
                    </a:cubicBezTo>
                    <a:cubicBezTo>
                      <a:pt x="2470" y="234023"/>
                      <a:pt x="0" y="233268"/>
                      <a:pt x="0" y="230534"/>
                    </a:cubicBezTo>
                    <a:cubicBezTo>
                      <a:pt x="0" y="229120"/>
                      <a:pt x="1805" y="227705"/>
                      <a:pt x="5034" y="227705"/>
                    </a:cubicBezTo>
                    <a:cubicBezTo>
                      <a:pt x="8216" y="227718"/>
                      <a:pt x="11394" y="227465"/>
                      <a:pt x="14533" y="226951"/>
                    </a:cubicBezTo>
                    <a:cubicBezTo>
                      <a:pt x="23082" y="225914"/>
                      <a:pt x="25931" y="213845"/>
                      <a:pt x="27356" y="203945"/>
                    </a:cubicBezTo>
                    <a:close/>
                  </a:path>
                </a:pathLst>
              </a:custGeom>
              <a:grpFill/>
              <a:ln w="9499" cap="flat">
                <a:noFill/>
                <a:prstDash val="solid"/>
                <a:miter/>
              </a:ln>
            </p:spPr>
            <p:txBody>
              <a:bodyPr rtlCol="0" anchor="ctr"/>
              <a:lstStyle/>
              <a:p>
                <a:endParaRPr lang="en-US" dirty="0"/>
              </a:p>
            </p:txBody>
          </p:sp>
        </p:grpSp>
      </p:grpSp>
      <p:sp>
        <p:nvSpPr>
          <p:cNvPr id="133" name="Oval 132">
            <a:extLst>
              <a:ext uri="{FF2B5EF4-FFF2-40B4-BE49-F238E27FC236}">
                <a16:creationId xmlns:a16="http://schemas.microsoft.com/office/drawing/2014/main" id="{F055C727-6307-4E1E-886A-A4278ABD47A1}"/>
              </a:ext>
            </a:extLst>
          </p:cNvPr>
          <p:cNvSpPr/>
          <p:nvPr/>
        </p:nvSpPr>
        <p:spPr>
          <a:xfrm>
            <a:off x="1566858" y="3481009"/>
            <a:ext cx="2310740" cy="231074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7B76F26-DCAE-EF4E-84F7-3317984CA930}"/>
              </a:ext>
            </a:extLst>
          </p:cNvPr>
          <p:cNvSpPr>
            <a:spLocks noGrp="1"/>
          </p:cNvSpPr>
          <p:nvPr>
            <p:ph type="dt" sz="half" idx="10"/>
          </p:nvPr>
        </p:nvSpPr>
        <p:spPr/>
        <p:txBody>
          <a:bodyPr/>
          <a:lstStyle/>
          <a:p>
            <a:fld id="{AF0E48FE-D469-4415-A098-6D1EFB07051B}" type="datetime1">
              <a:rPr lang="en-US" smtClean="0"/>
              <a:t>3/28/2026</a:t>
            </a:fld>
            <a:endParaRPr lang="en-US" dirty="0"/>
          </a:p>
        </p:txBody>
      </p:sp>
      <p:sp>
        <p:nvSpPr>
          <p:cNvPr id="5" name="Footer Placeholder 4">
            <a:extLst>
              <a:ext uri="{FF2B5EF4-FFF2-40B4-BE49-F238E27FC236}">
                <a16:creationId xmlns:a16="http://schemas.microsoft.com/office/drawing/2014/main" id="{8BC2BB5B-37A6-1A43-87DA-D6B96B3257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247D3C-064A-D242-AC4F-C70E0282EE89}"/>
              </a:ext>
            </a:extLst>
          </p:cNvPr>
          <p:cNvSpPr>
            <a:spLocks noGrp="1"/>
          </p:cNvSpPr>
          <p:nvPr>
            <p:ph type="sldNum" sz="quarter" idx="12"/>
          </p:nvPr>
        </p:nvSpPr>
        <p:spPr/>
        <p:txBody>
          <a:bodyPr/>
          <a:lstStyle/>
          <a:p>
            <a:fld id="{3C343149-4D4A-094F-999B-38C643AFA5D5}" type="slidenum">
              <a:rPr lang="en-US" smtClean="0"/>
              <a:t>‹#›</a:t>
            </a:fld>
            <a:endParaRPr lang="en-US" dirty="0"/>
          </a:p>
        </p:txBody>
      </p:sp>
      <p:sp>
        <p:nvSpPr>
          <p:cNvPr id="136" name="Title 134">
            <a:extLst>
              <a:ext uri="{FF2B5EF4-FFF2-40B4-BE49-F238E27FC236}">
                <a16:creationId xmlns:a16="http://schemas.microsoft.com/office/drawing/2014/main" id="{689EB2E8-9A48-4A0C-A8DC-A13AF7DC250E}"/>
              </a:ext>
            </a:extLst>
          </p:cNvPr>
          <p:cNvSpPr>
            <a:spLocks noGrp="1"/>
          </p:cNvSpPr>
          <p:nvPr>
            <p:ph type="title"/>
          </p:nvPr>
        </p:nvSpPr>
        <p:spPr>
          <a:xfrm>
            <a:off x="640484" y="1036020"/>
            <a:ext cx="6102056" cy="1325563"/>
          </a:xfrm>
        </p:spPr>
        <p:txBody>
          <a:bodyPr>
            <a:noAutofit/>
          </a:bodyPr>
          <a:lstStyle>
            <a:lvl1pPr>
              <a:defRPr lang="en-US" sz="4800" b="1" kern="1200" dirty="0">
                <a:solidFill>
                  <a:schemeClr val="bg1"/>
                </a:solidFill>
                <a:latin typeface="Trajan Pro" panose="02020502050506020301" pitchFamily="18" charset="77"/>
                <a:ea typeface="+mn-ea"/>
                <a:cs typeface="+mn-cs"/>
              </a:defRPr>
            </a:lvl1pPr>
          </a:lstStyle>
          <a:p>
            <a:r>
              <a:rPr lang="en-US"/>
              <a:t>Click to edit Master title style</a:t>
            </a:r>
          </a:p>
        </p:txBody>
      </p:sp>
      <p:sp>
        <p:nvSpPr>
          <p:cNvPr id="139" name="Text Placeholder 137">
            <a:extLst>
              <a:ext uri="{FF2B5EF4-FFF2-40B4-BE49-F238E27FC236}">
                <a16:creationId xmlns:a16="http://schemas.microsoft.com/office/drawing/2014/main" id="{7ABF8CAC-DE3E-4211-ABF4-1A05A99D2647}"/>
              </a:ext>
            </a:extLst>
          </p:cNvPr>
          <p:cNvSpPr>
            <a:spLocks noGrp="1"/>
          </p:cNvSpPr>
          <p:nvPr>
            <p:ph type="body" sz="quarter" idx="13"/>
          </p:nvPr>
        </p:nvSpPr>
        <p:spPr>
          <a:xfrm>
            <a:off x="4479169" y="3858748"/>
            <a:ext cx="5156200" cy="374187"/>
          </a:xfrm>
        </p:spPr>
        <p:txBody>
          <a:bodyPr>
            <a:normAutofit/>
          </a:bodyPr>
          <a:lstStyle>
            <a:lvl1pPr marL="0" indent="0">
              <a:buNone/>
              <a:defRPr lang="en-US" sz="2000" b="1" kern="1200" dirty="0">
                <a:solidFill>
                  <a:srgbClr val="004876"/>
                </a:solidFill>
                <a:latin typeface="Trajan Pro" panose="02020502050506020301" pitchFamily="18" charset="77"/>
                <a:ea typeface="+mn-ea"/>
                <a:cs typeface="+mn-cs"/>
              </a:defRPr>
            </a:lvl1pPr>
          </a:lstStyle>
          <a:p>
            <a:pPr lvl="0"/>
            <a:r>
              <a:rPr lang="en-US"/>
              <a:t>Click to edit Master text styles</a:t>
            </a:r>
          </a:p>
        </p:txBody>
      </p:sp>
      <p:sp>
        <p:nvSpPr>
          <p:cNvPr id="142" name="Picture Placeholder 141">
            <a:extLst>
              <a:ext uri="{FF2B5EF4-FFF2-40B4-BE49-F238E27FC236}">
                <a16:creationId xmlns:a16="http://schemas.microsoft.com/office/drawing/2014/main" id="{9AA243C6-C1FF-43BB-B7B7-A0C2E78386AA}"/>
              </a:ext>
            </a:extLst>
          </p:cNvPr>
          <p:cNvSpPr>
            <a:spLocks noGrp="1"/>
          </p:cNvSpPr>
          <p:nvPr>
            <p:ph type="pic" sz="quarter" idx="14"/>
          </p:nvPr>
        </p:nvSpPr>
        <p:spPr>
          <a:xfrm>
            <a:off x="1688252" y="3602403"/>
            <a:ext cx="2067952" cy="2067952"/>
          </a:xfrm>
          <a:custGeom>
            <a:avLst/>
            <a:gdLst>
              <a:gd name="connsiteX0" fmla="*/ 1033976 w 2067952"/>
              <a:gd name="connsiteY0" fmla="*/ 0 h 2067952"/>
              <a:gd name="connsiteX1" fmla="*/ 2067952 w 2067952"/>
              <a:gd name="connsiteY1" fmla="*/ 1033976 h 2067952"/>
              <a:gd name="connsiteX2" fmla="*/ 1033976 w 2067952"/>
              <a:gd name="connsiteY2" fmla="*/ 2067952 h 2067952"/>
              <a:gd name="connsiteX3" fmla="*/ 0 w 2067952"/>
              <a:gd name="connsiteY3" fmla="*/ 1033976 h 2067952"/>
              <a:gd name="connsiteX4" fmla="*/ 1033976 w 2067952"/>
              <a:gd name="connsiteY4" fmla="*/ 0 h 2067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952" h="2067952">
                <a:moveTo>
                  <a:pt x="1033976" y="0"/>
                </a:moveTo>
                <a:cubicBezTo>
                  <a:pt x="1605025" y="0"/>
                  <a:pt x="2067952" y="462927"/>
                  <a:pt x="2067952" y="1033976"/>
                </a:cubicBezTo>
                <a:cubicBezTo>
                  <a:pt x="2067952" y="1605025"/>
                  <a:pt x="1605025" y="2067952"/>
                  <a:pt x="1033976" y="2067952"/>
                </a:cubicBezTo>
                <a:cubicBezTo>
                  <a:pt x="462927" y="2067952"/>
                  <a:pt x="0" y="1605025"/>
                  <a:pt x="0" y="1033976"/>
                </a:cubicBezTo>
                <a:cubicBezTo>
                  <a:pt x="0" y="462927"/>
                  <a:pt x="462927" y="0"/>
                  <a:pt x="1033976" y="0"/>
                </a:cubicBezTo>
                <a:close/>
              </a:path>
            </a:pathLst>
          </a:custGeom>
          <a:solidFill>
            <a:schemeClr val="bg1">
              <a:lumMod val="85000"/>
            </a:schemeClr>
          </a:solidFill>
        </p:spPr>
        <p:txBody>
          <a:bodyPr wrap="square" anchor="ctr">
            <a:noAutofit/>
          </a:bodyPr>
          <a:lstStyle>
            <a:lvl1pPr algn="ctr">
              <a:defRPr/>
            </a:lvl1pPr>
          </a:lstStyle>
          <a:p>
            <a:r>
              <a:rPr lang="en-US" dirty="0"/>
              <a:t>Click icon to add picture</a:t>
            </a:r>
          </a:p>
        </p:txBody>
      </p:sp>
      <p:sp>
        <p:nvSpPr>
          <p:cNvPr id="144" name="Text Placeholder 137">
            <a:extLst>
              <a:ext uri="{FF2B5EF4-FFF2-40B4-BE49-F238E27FC236}">
                <a16:creationId xmlns:a16="http://schemas.microsoft.com/office/drawing/2014/main" id="{2A4B0164-74B9-46A0-BEE8-9941005B7760}"/>
              </a:ext>
            </a:extLst>
          </p:cNvPr>
          <p:cNvSpPr>
            <a:spLocks noGrp="1"/>
          </p:cNvSpPr>
          <p:nvPr>
            <p:ph type="body" sz="quarter" idx="15"/>
          </p:nvPr>
        </p:nvSpPr>
        <p:spPr>
          <a:xfrm>
            <a:off x="4479168" y="4635376"/>
            <a:ext cx="7190317" cy="1417081"/>
          </a:xfrm>
        </p:spPr>
        <p:txBody>
          <a:bodyPr>
            <a:normAutofit/>
          </a:bodyPr>
          <a:lstStyle>
            <a:lvl1pPr marL="0" indent="0" algn="l" defTabSz="914400" rtl="0" eaLnBrk="1" latinLnBrk="0" hangingPunct="1">
              <a:buNone/>
              <a:defRPr lang="en-US" sz="1600" kern="1200" dirty="0">
                <a:solidFill>
                  <a:srgbClr val="000000"/>
                </a:solidFill>
                <a:latin typeface=""/>
                <a:ea typeface="+mn-ea"/>
                <a:cs typeface="+mn-cs"/>
              </a:defRPr>
            </a:lvl1pPr>
          </a:lstStyle>
          <a:p>
            <a:pPr lvl="0"/>
            <a:r>
              <a:rPr lang="en-US"/>
              <a:t>Click to edit Master text styles</a:t>
            </a:r>
          </a:p>
        </p:txBody>
      </p:sp>
    </p:spTree>
    <p:extLst>
      <p:ext uri="{BB962C8B-B14F-4D97-AF65-F5344CB8AC3E}">
        <p14:creationId xmlns:p14="http://schemas.microsoft.com/office/powerpoint/2010/main" val="3044046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447F5-A244-F646-917F-CAADBFAE01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E32A91-E268-0B4D-92F7-84A702DCDA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74E2159-719C-4B9E-A225-3B6F16B65BDF}"/>
              </a:ext>
            </a:extLst>
          </p:cNvPr>
          <p:cNvSpPr/>
          <p:nvPr userDrawn="1"/>
        </p:nvSpPr>
        <p:spPr>
          <a:xfrm>
            <a:off x="0" y="89210"/>
            <a:ext cx="12192000" cy="8046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3D50BFB8-51F5-412E-88F1-A9C79958161B}"/>
              </a:ext>
            </a:extLst>
          </p:cNvPr>
          <p:cNvGrpSpPr/>
          <p:nvPr userDrawn="1"/>
        </p:nvGrpSpPr>
        <p:grpSpPr>
          <a:xfrm>
            <a:off x="520715" y="-10571"/>
            <a:ext cx="1285241" cy="99782"/>
            <a:chOff x="1846441" y="2378835"/>
            <a:chExt cx="1409704" cy="431800"/>
          </a:xfrm>
        </p:grpSpPr>
        <p:sp>
          <p:nvSpPr>
            <p:cNvPr id="10" name="Rectangle 9">
              <a:extLst>
                <a:ext uri="{FF2B5EF4-FFF2-40B4-BE49-F238E27FC236}">
                  <a16:creationId xmlns:a16="http://schemas.microsoft.com/office/drawing/2014/main" id="{EAA5C034-5ED6-4DEB-AF69-0D402DA108E1}"/>
                </a:ext>
              </a:extLst>
            </p:cNvPr>
            <p:cNvSpPr/>
            <p:nvPr/>
          </p:nvSpPr>
          <p:spPr>
            <a:xfrm>
              <a:off x="2316341" y="2378835"/>
              <a:ext cx="469898" cy="431800"/>
            </a:xfrm>
            <a:prstGeom prst="rect">
              <a:avLst/>
            </a:pr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8901045-0DC4-4707-B56C-4EAC8B9385B4}"/>
                </a:ext>
              </a:extLst>
            </p:cNvPr>
            <p:cNvSpPr/>
            <p:nvPr/>
          </p:nvSpPr>
          <p:spPr>
            <a:xfrm>
              <a:off x="2786247" y="2378835"/>
              <a:ext cx="469898" cy="431800"/>
            </a:xfrm>
            <a:prstGeom prst="rect">
              <a:avLst/>
            </a:prstGeom>
            <a:solidFill>
              <a:srgbClr val="8B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661AC21-68E2-4B13-AC99-38875A01F3B6}"/>
                </a:ext>
              </a:extLst>
            </p:cNvPr>
            <p:cNvSpPr/>
            <p:nvPr/>
          </p:nvSpPr>
          <p:spPr>
            <a:xfrm>
              <a:off x="1846441" y="2378835"/>
              <a:ext cx="469899" cy="431800"/>
            </a:xfrm>
            <a:prstGeom prst="rect">
              <a:avLst/>
            </a:pr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5E7E5D5-C316-514C-9638-CB7A7CED1E0D}"/>
              </a:ext>
            </a:extLst>
          </p:cNvPr>
          <p:cNvGrpSpPr/>
          <p:nvPr userDrawn="1"/>
        </p:nvGrpSpPr>
        <p:grpSpPr>
          <a:xfrm>
            <a:off x="-13766" y="6668086"/>
            <a:ext cx="12205766" cy="202489"/>
            <a:chOff x="-13766" y="6668086"/>
            <a:chExt cx="12205766" cy="202489"/>
          </a:xfrm>
        </p:grpSpPr>
        <p:sp>
          <p:nvSpPr>
            <p:cNvPr id="39" name="Rectangle 3">
              <a:extLst>
                <a:ext uri="{FF2B5EF4-FFF2-40B4-BE49-F238E27FC236}">
                  <a16:creationId xmlns:a16="http://schemas.microsoft.com/office/drawing/2014/main" id="{268290CC-51A2-461D-8520-C013B790226A}"/>
                </a:ext>
              </a:extLst>
            </p:cNvPr>
            <p:cNvSpPr/>
            <p:nvPr/>
          </p:nvSpPr>
          <p:spPr>
            <a:xfrm>
              <a:off x="-13766" y="6668086"/>
              <a:ext cx="6103103" cy="202489"/>
            </a:xfrm>
            <a:custGeom>
              <a:avLst/>
              <a:gdLst>
                <a:gd name="connsiteX0" fmla="*/ 0 w 6099386"/>
                <a:gd name="connsiteY0" fmla="*/ 0 h 97193"/>
                <a:gd name="connsiteX1" fmla="*/ 6099386 w 6099386"/>
                <a:gd name="connsiteY1" fmla="*/ 0 h 97193"/>
                <a:gd name="connsiteX2" fmla="*/ 6099386 w 6099386"/>
                <a:gd name="connsiteY2" fmla="*/ 97193 h 97193"/>
                <a:gd name="connsiteX3" fmla="*/ 0 w 6099386"/>
                <a:gd name="connsiteY3" fmla="*/ 97193 h 97193"/>
                <a:gd name="connsiteX4" fmla="*/ 0 w 6099386"/>
                <a:gd name="connsiteY4" fmla="*/ 0 h 97193"/>
                <a:gd name="connsiteX0" fmla="*/ 0 w 6103103"/>
                <a:gd name="connsiteY0" fmla="*/ 92927 h 97193"/>
                <a:gd name="connsiteX1" fmla="*/ 6103103 w 6103103"/>
                <a:gd name="connsiteY1" fmla="*/ 0 h 97193"/>
                <a:gd name="connsiteX2" fmla="*/ 6103103 w 6103103"/>
                <a:gd name="connsiteY2" fmla="*/ 97193 h 97193"/>
                <a:gd name="connsiteX3" fmla="*/ 3717 w 6103103"/>
                <a:gd name="connsiteY3" fmla="*/ 97193 h 97193"/>
                <a:gd name="connsiteX4" fmla="*/ 0 w 6103103"/>
                <a:gd name="connsiteY4" fmla="*/ 92927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103" h="97193">
                  <a:moveTo>
                    <a:pt x="0" y="92927"/>
                  </a:moveTo>
                  <a:lnTo>
                    <a:pt x="6103103" y="0"/>
                  </a:lnTo>
                  <a:lnTo>
                    <a:pt x="6103103" y="97193"/>
                  </a:lnTo>
                  <a:lnTo>
                    <a:pt x="3717" y="97193"/>
                  </a:lnTo>
                  <a:lnTo>
                    <a:pt x="0" y="92927"/>
                  </a:lnTo>
                  <a:close/>
                </a:path>
              </a:pathLst>
            </a:cu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7">
              <a:extLst>
                <a:ext uri="{FF2B5EF4-FFF2-40B4-BE49-F238E27FC236}">
                  <a16:creationId xmlns:a16="http://schemas.microsoft.com/office/drawing/2014/main" id="{F36C5F21-8A00-4B6E-94B9-FFFEB5E181E7}"/>
                </a:ext>
              </a:extLst>
            </p:cNvPr>
            <p:cNvSpPr/>
            <p:nvPr/>
          </p:nvSpPr>
          <p:spPr>
            <a:xfrm>
              <a:off x="6069496" y="6668086"/>
              <a:ext cx="6122504" cy="202489"/>
            </a:xfrm>
            <a:custGeom>
              <a:avLst/>
              <a:gdLst>
                <a:gd name="connsiteX0" fmla="*/ 0 w 6122504"/>
                <a:gd name="connsiteY0" fmla="*/ 0 h 97193"/>
                <a:gd name="connsiteX1" fmla="*/ 6122504 w 6122504"/>
                <a:gd name="connsiteY1" fmla="*/ 0 h 97193"/>
                <a:gd name="connsiteX2" fmla="*/ 6122504 w 6122504"/>
                <a:gd name="connsiteY2" fmla="*/ 97193 h 97193"/>
                <a:gd name="connsiteX3" fmla="*/ 0 w 6122504"/>
                <a:gd name="connsiteY3" fmla="*/ 97193 h 97193"/>
                <a:gd name="connsiteX4" fmla="*/ 0 w 6122504"/>
                <a:gd name="connsiteY4" fmla="*/ 0 h 97193"/>
                <a:gd name="connsiteX0" fmla="*/ 0 w 6126221"/>
                <a:gd name="connsiteY0" fmla="*/ 0 h 97193"/>
                <a:gd name="connsiteX1" fmla="*/ 6126221 w 6126221"/>
                <a:gd name="connsiteY1" fmla="*/ 48322 h 97193"/>
                <a:gd name="connsiteX2" fmla="*/ 6122504 w 6126221"/>
                <a:gd name="connsiteY2" fmla="*/ 97193 h 97193"/>
                <a:gd name="connsiteX3" fmla="*/ 0 w 6126221"/>
                <a:gd name="connsiteY3" fmla="*/ 97193 h 97193"/>
                <a:gd name="connsiteX4" fmla="*/ 0 w 6126221"/>
                <a:gd name="connsiteY4" fmla="*/ 0 h 97193"/>
                <a:gd name="connsiteX0" fmla="*/ 0 w 6122504"/>
                <a:gd name="connsiteY0" fmla="*/ 0 h 97193"/>
                <a:gd name="connsiteX1" fmla="*/ 6118787 w 6122504"/>
                <a:gd name="connsiteY1" fmla="*/ 89210 h 97193"/>
                <a:gd name="connsiteX2" fmla="*/ 6122504 w 6122504"/>
                <a:gd name="connsiteY2" fmla="*/ 97193 h 97193"/>
                <a:gd name="connsiteX3" fmla="*/ 0 w 6122504"/>
                <a:gd name="connsiteY3" fmla="*/ 97193 h 97193"/>
                <a:gd name="connsiteX4" fmla="*/ 0 w 6122504"/>
                <a:gd name="connsiteY4" fmla="*/ 0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504" h="97193">
                  <a:moveTo>
                    <a:pt x="0" y="0"/>
                  </a:moveTo>
                  <a:lnTo>
                    <a:pt x="6118787" y="89210"/>
                  </a:lnTo>
                  <a:lnTo>
                    <a:pt x="6122504" y="97193"/>
                  </a:lnTo>
                  <a:lnTo>
                    <a:pt x="0" y="97193"/>
                  </a:lnTo>
                  <a:lnTo>
                    <a:pt x="0" y="0"/>
                  </a:lnTo>
                  <a:close/>
                </a:path>
              </a:pathLst>
            </a:cu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aphic 15">
            <a:extLst>
              <a:ext uri="{FF2B5EF4-FFF2-40B4-BE49-F238E27FC236}">
                <a16:creationId xmlns:a16="http://schemas.microsoft.com/office/drawing/2014/main" id="{FB2A8C07-2A7D-43D3-B7C2-EC9B9489989B}"/>
              </a:ext>
            </a:extLst>
          </p:cNvPr>
          <p:cNvGrpSpPr/>
          <p:nvPr/>
        </p:nvGrpSpPr>
        <p:grpSpPr>
          <a:xfrm>
            <a:off x="381853" y="6298754"/>
            <a:ext cx="2035094" cy="369332"/>
            <a:chOff x="4381500" y="3117850"/>
            <a:chExt cx="3429000" cy="622300"/>
          </a:xfrm>
        </p:grpSpPr>
        <p:sp>
          <p:nvSpPr>
            <p:cNvPr id="16" name="Freeform 55">
              <a:extLst>
                <a:ext uri="{FF2B5EF4-FFF2-40B4-BE49-F238E27FC236}">
                  <a16:creationId xmlns:a16="http://schemas.microsoft.com/office/drawing/2014/main" id="{7E1BEEBB-4B63-439C-95BE-E855714EA7EC}"/>
                </a:ext>
              </a:extLst>
            </p:cNvPr>
            <p:cNvSpPr/>
            <p:nvPr/>
          </p:nvSpPr>
          <p:spPr>
            <a:xfrm>
              <a:off x="4972978" y="3625118"/>
              <a:ext cx="71429" cy="109279"/>
            </a:xfrm>
            <a:custGeom>
              <a:avLst/>
              <a:gdLst>
                <a:gd name="connsiteX0" fmla="*/ 0 w 71429"/>
                <a:gd name="connsiteY0" fmla="*/ 0 h 109279"/>
                <a:gd name="connsiteX1" fmla="*/ 24126 w 71429"/>
                <a:gd name="connsiteY1" fmla="*/ 0 h 109279"/>
                <a:gd name="connsiteX2" fmla="*/ 24126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6" y="0"/>
                  </a:lnTo>
                  <a:lnTo>
                    <a:pt x="24126"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17" name="Freeform 56">
              <a:extLst>
                <a:ext uri="{FF2B5EF4-FFF2-40B4-BE49-F238E27FC236}">
                  <a16:creationId xmlns:a16="http://schemas.microsoft.com/office/drawing/2014/main" id="{3DA5D883-CA37-43F7-90CD-604657480D48}"/>
                </a:ext>
              </a:extLst>
            </p:cNvPr>
            <p:cNvSpPr/>
            <p:nvPr/>
          </p:nvSpPr>
          <p:spPr>
            <a:xfrm>
              <a:off x="5124196" y="3624930"/>
              <a:ext cx="106004" cy="109468"/>
            </a:xfrm>
            <a:custGeom>
              <a:avLst/>
              <a:gdLst>
                <a:gd name="connsiteX0" fmla="*/ 68010 w 106004"/>
                <a:gd name="connsiteY0" fmla="*/ 0 h 109468"/>
                <a:gd name="connsiteX1" fmla="*/ 106005 w 106004"/>
                <a:gd name="connsiteY1" fmla="*/ 109468 h 109468"/>
                <a:gd name="connsiteX2" fmla="*/ 82258 w 106004"/>
                <a:gd name="connsiteY2" fmla="*/ 109468 h 109468"/>
                <a:gd name="connsiteX3" fmla="*/ 74279 w 106004"/>
                <a:gd name="connsiteY3" fmla="*/ 85802 h 109468"/>
                <a:gd name="connsiteX4" fmla="*/ 30965 w 106004"/>
                <a:gd name="connsiteY4" fmla="*/ 85802 h 109468"/>
                <a:gd name="connsiteX5" fmla="*/ 22702 w 106004"/>
                <a:gd name="connsiteY5" fmla="*/ 109468 h 109468"/>
                <a:gd name="connsiteX6" fmla="*/ 0 w 106004"/>
                <a:gd name="connsiteY6" fmla="*/ 109468 h 109468"/>
                <a:gd name="connsiteX7" fmla="*/ 39799 w 106004"/>
                <a:gd name="connsiteY7" fmla="*/ 0 h 109468"/>
                <a:gd name="connsiteX8" fmla="*/ 68580 w 106004"/>
                <a:gd name="connsiteY8" fmla="*/ 68170 h 109468"/>
                <a:gd name="connsiteX9" fmla="*/ 53287 w 106004"/>
                <a:gd name="connsiteY9" fmla="*/ 21498 h 109468"/>
                <a:gd name="connsiteX10" fmla="*/ 36950 w 106004"/>
                <a:gd name="connsiteY10" fmla="*/ 68170 h 10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4" h="109468">
                  <a:moveTo>
                    <a:pt x="68010" y="0"/>
                  </a:moveTo>
                  <a:lnTo>
                    <a:pt x="106005" y="109468"/>
                  </a:lnTo>
                  <a:lnTo>
                    <a:pt x="82258" y="109468"/>
                  </a:lnTo>
                  <a:lnTo>
                    <a:pt x="74279" y="85802"/>
                  </a:lnTo>
                  <a:lnTo>
                    <a:pt x="30965" y="85802"/>
                  </a:lnTo>
                  <a:lnTo>
                    <a:pt x="22702" y="109468"/>
                  </a:lnTo>
                  <a:lnTo>
                    <a:pt x="0" y="109468"/>
                  </a:lnTo>
                  <a:lnTo>
                    <a:pt x="39799" y="0"/>
                  </a:lnTo>
                  <a:close/>
                  <a:moveTo>
                    <a:pt x="68580" y="68170"/>
                  </a:moveTo>
                  <a:lnTo>
                    <a:pt x="53287" y="21498"/>
                  </a:lnTo>
                  <a:lnTo>
                    <a:pt x="36950" y="68170"/>
                  </a:lnTo>
                  <a:close/>
                </a:path>
              </a:pathLst>
            </a:custGeom>
            <a:solidFill>
              <a:srgbClr val="8F9090"/>
            </a:solidFill>
            <a:ln w="9499" cap="flat">
              <a:noFill/>
              <a:prstDash val="solid"/>
              <a:miter/>
            </a:ln>
          </p:spPr>
          <p:txBody>
            <a:bodyPr rtlCol="0" anchor="ctr"/>
            <a:lstStyle/>
            <a:p>
              <a:endParaRPr lang="en-US" dirty="0"/>
            </a:p>
          </p:txBody>
        </p:sp>
        <p:sp>
          <p:nvSpPr>
            <p:cNvPr id="18" name="Freeform 57">
              <a:extLst>
                <a:ext uri="{FF2B5EF4-FFF2-40B4-BE49-F238E27FC236}">
                  <a16:creationId xmlns:a16="http://schemas.microsoft.com/office/drawing/2014/main" id="{303567B4-E590-4059-AE9F-1915A88EE420}"/>
                </a:ext>
              </a:extLst>
            </p:cNvPr>
            <p:cNvSpPr/>
            <p:nvPr/>
          </p:nvSpPr>
          <p:spPr>
            <a:xfrm>
              <a:off x="5300775" y="3625401"/>
              <a:ext cx="149508" cy="109279"/>
            </a:xfrm>
            <a:custGeom>
              <a:avLst/>
              <a:gdLst>
                <a:gd name="connsiteX0" fmla="*/ 24411 w 149508"/>
                <a:gd name="connsiteY0" fmla="*/ 0 h 109279"/>
                <a:gd name="connsiteX1" fmla="*/ 41509 w 149508"/>
                <a:gd name="connsiteY1" fmla="*/ 81936 h 109279"/>
                <a:gd name="connsiteX2" fmla="*/ 63071 w 149508"/>
                <a:gd name="connsiteY2" fmla="*/ 0 h 109279"/>
                <a:gd name="connsiteX3" fmla="*/ 89762 w 149508"/>
                <a:gd name="connsiteY3" fmla="*/ 0 h 109279"/>
                <a:gd name="connsiteX4" fmla="*/ 109139 w 149508"/>
                <a:gd name="connsiteY4" fmla="*/ 81936 h 109279"/>
                <a:gd name="connsiteX5" fmla="*/ 126902 w 149508"/>
                <a:gd name="connsiteY5" fmla="*/ 0 h 109279"/>
                <a:gd name="connsiteX6" fmla="*/ 149508 w 149508"/>
                <a:gd name="connsiteY6" fmla="*/ 0 h 109279"/>
                <a:gd name="connsiteX7" fmla="*/ 121487 w 149508"/>
                <a:gd name="connsiteY7" fmla="*/ 109280 h 109279"/>
                <a:gd name="connsiteX8" fmla="*/ 95271 w 149508"/>
                <a:gd name="connsiteY8" fmla="*/ 109280 h 109279"/>
                <a:gd name="connsiteX9" fmla="*/ 75229 w 149508"/>
                <a:gd name="connsiteY9" fmla="*/ 25741 h 109279"/>
                <a:gd name="connsiteX10" fmla="*/ 53762 w 149508"/>
                <a:gd name="connsiteY10" fmla="*/ 109280 h 109279"/>
                <a:gd name="connsiteX11" fmla="*/ 26881 w 149508"/>
                <a:gd name="connsiteY11" fmla="*/ 109280 h 109279"/>
                <a:gd name="connsiteX12" fmla="*/ 0 w 149508"/>
                <a:gd name="connsiteY12" fmla="*/ 0 h 109279"/>
                <a:gd name="connsiteX13" fmla="*/ 24411 w 149508"/>
                <a:gd name="connsiteY13"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08" h="109279">
                  <a:moveTo>
                    <a:pt x="24411" y="0"/>
                  </a:moveTo>
                  <a:lnTo>
                    <a:pt x="41509" y="81936"/>
                  </a:lnTo>
                  <a:lnTo>
                    <a:pt x="63071" y="0"/>
                  </a:lnTo>
                  <a:lnTo>
                    <a:pt x="89762" y="0"/>
                  </a:lnTo>
                  <a:lnTo>
                    <a:pt x="109139" y="81936"/>
                  </a:lnTo>
                  <a:lnTo>
                    <a:pt x="126902" y="0"/>
                  </a:lnTo>
                  <a:lnTo>
                    <a:pt x="149508" y="0"/>
                  </a:lnTo>
                  <a:lnTo>
                    <a:pt x="121487" y="109280"/>
                  </a:lnTo>
                  <a:lnTo>
                    <a:pt x="95271" y="109280"/>
                  </a:lnTo>
                  <a:lnTo>
                    <a:pt x="75229" y="25741"/>
                  </a:lnTo>
                  <a:lnTo>
                    <a:pt x="53762" y="109280"/>
                  </a:lnTo>
                  <a:lnTo>
                    <a:pt x="26881" y="109280"/>
                  </a:lnTo>
                  <a:lnTo>
                    <a:pt x="0" y="0"/>
                  </a:lnTo>
                  <a:lnTo>
                    <a:pt x="24411" y="0"/>
                  </a:lnTo>
                  <a:close/>
                </a:path>
              </a:pathLst>
            </a:custGeom>
            <a:solidFill>
              <a:srgbClr val="8F9090"/>
            </a:solidFill>
            <a:ln w="9499" cap="flat">
              <a:noFill/>
              <a:prstDash val="solid"/>
              <a:miter/>
            </a:ln>
          </p:spPr>
          <p:txBody>
            <a:bodyPr rtlCol="0" anchor="ctr"/>
            <a:lstStyle/>
            <a:p>
              <a:endParaRPr lang="en-US" dirty="0"/>
            </a:p>
          </p:txBody>
        </p:sp>
        <p:sp>
          <p:nvSpPr>
            <p:cNvPr id="19" name="Freeform 58">
              <a:extLst>
                <a:ext uri="{FF2B5EF4-FFF2-40B4-BE49-F238E27FC236}">
                  <a16:creationId xmlns:a16="http://schemas.microsoft.com/office/drawing/2014/main" id="{324200C1-1599-46F2-BA88-39C5B347B9A7}"/>
                </a:ext>
              </a:extLst>
            </p:cNvPr>
            <p:cNvSpPr/>
            <p:nvPr/>
          </p:nvSpPr>
          <p:spPr>
            <a:xfrm>
              <a:off x="5652239" y="3621888"/>
              <a:ext cx="103832" cy="115105"/>
            </a:xfrm>
            <a:custGeom>
              <a:avLst/>
              <a:gdLst>
                <a:gd name="connsiteX0" fmla="*/ 78348 w 103832"/>
                <a:gd name="connsiteY0" fmla="*/ 36702 h 115105"/>
                <a:gd name="connsiteX1" fmla="*/ 75309 w 103832"/>
                <a:gd name="connsiteY1" fmla="*/ 25670 h 115105"/>
                <a:gd name="connsiteX2" fmla="*/ 56881 w 103832"/>
                <a:gd name="connsiteY2" fmla="*/ 17185 h 115105"/>
                <a:gd name="connsiteX3" fmla="*/ 24681 w 103832"/>
                <a:gd name="connsiteY3" fmla="*/ 58860 h 115105"/>
                <a:gd name="connsiteX4" fmla="*/ 34180 w 103832"/>
                <a:gd name="connsiteY4" fmla="*/ 88278 h 115105"/>
                <a:gd name="connsiteX5" fmla="*/ 60111 w 103832"/>
                <a:gd name="connsiteY5" fmla="*/ 97706 h 115105"/>
                <a:gd name="connsiteX6" fmla="*/ 78158 w 103832"/>
                <a:gd name="connsiteY6" fmla="*/ 95538 h 115105"/>
                <a:gd name="connsiteX7" fmla="*/ 78158 w 103832"/>
                <a:gd name="connsiteY7" fmla="*/ 72532 h 115105"/>
                <a:gd name="connsiteX8" fmla="*/ 56787 w 103832"/>
                <a:gd name="connsiteY8" fmla="*/ 72532 h 115105"/>
                <a:gd name="connsiteX9" fmla="*/ 56787 w 103832"/>
                <a:gd name="connsiteY9" fmla="*/ 54334 h 115105"/>
                <a:gd name="connsiteX10" fmla="*/ 101810 w 103832"/>
                <a:gd name="connsiteY10" fmla="*/ 54334 h 115105"/>
                <a:gd name="connsiteX11" fmla="*/ 101810 w 103832"/>
                <a:gd name="connsiteY11" fmla="*/ 109021 h 115105"/>
                <a:gd name="connsiteX12" fmla="*/ 61536 w 103832"/>
                <a:gd name="connsiteY12" fmla="*/ 115056 h 115105"/>
                <a:gd name="connsiteX13" fmla="*/ 14708 w 103832"/>
                <a:gd name="connsiteY13" fmla="*/ 100535 h 115105"/>
                <a:gd name="connsiteX14" fmla="*/ 80 w 103832"/>
                <a:gd name="connsiteY14" fmla="*/ 59614 h 115105"/>
                <a:gd name="connsiteX15" fmla="*/ 57926 w 103832"/>
                <a:gd name="connsiteY15" fmla="*/ 118 h 115105"/>
                <a:gd name="connsiteX16" fmla="*/ 95921 w 103832"/>
                <a:gd name="connsiteY16" fmla="*/ 13884 h 115105"/>
                <a:gd name="connsiteX17" fmla="*/ 103805 w 103832"/>
                <a:gd name="connsiteY17" fmla="*/ 36702 h 1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32" h="115105">
                  <a:moveTo>
                    <a:pt x="78348" y="36702"/>
                  </a:moveTo>
                  <a:cubicBezTo>
                    <a:pt x="78402" y="32814"/>
                    <a:pt x="77348" y="28990"/>
                    <a:pt x="75309" y="25670"/>
                  </a:cubicBezTo>
                  <a:cubicBezTo>
                    <a:pt x="71022" y="19912"/>
                    <a:pt x="64079" y="16714"/>
                    <a:pt x="56881" y="17185"/>
                  </a:cubicBezTo>
                  <a:cubicBezTo>
                    <a:pt x="30000" y="17185"/>
                    <a:pt x="24681" y="41982"/>
                    <a:pt x="24681" y="58860"/>
                  </a:cubicBezTo>
                  <a:cubicBezTo>
                    <a:pt x="24173" y="69482"/>
                    <a:pt x="27546" y="79928"/>
                    <a:pt x="34180" y="88278"/>
                  </a:cubicBezTo>
                  <a:cubicBezTo>
                    <a:pt x="40896" y="95222"/>
                    <a:pt x="50465" y="98702"/>
                    <a:pt x="60111" y="97706"/>
                  </a:cubicBezTo>
                  <a:cubicBezTo>
                    <a:pt x="66208" y="98024"/>
                    <a:pt x="72314" y="97291"/>
                    <a:pt x="78158" y="95538"/>
                  </a:cubicBezTo>
                  <a:lnTo>
                    <a:pt x="78158" y="72532"/>
                  </a:lnTo>
                  <a:lnTo>
                    <a:pt x="56787" y="72532"/>
                  </a:lnTo>
                  <a:lnTo>
                    <a:pt x="56787" y="54334"/>
                  </a:lnTo>
                  <a:lnTo>
                    <a:pt x="101810" y="54334"/>
                  </a:lnTo>
                  <a:lnTo>
                    <a:pt x="101810" y="109021"/>
                  </a:lnTo>
                  <a:cubicBezTo>
                    <a:pt x="88859" y="113416"/>
                    <a:pt x="75217" y="115461"/>
                    <a:pt x="61536" y="115056"/>
                  </a:cubicBezTo>
                  <a:cubicBezTo>
                    <a:pt x="36364" y="115055"/>
                    <a:pt x="23541" y="109021"/>
                    <a:pt x="14708" y="100535"/>
                  </a:cubicBezTo>
                  <a:cubicBezTo>
                    <a:pt x="4542" y="89369"/>
                    <a:pt x="-722" y="74643"/>
                    <a:pt x="80" y="59614"/>
                  </a:cubicBezTo>
                  <a:cubicBezTo>
                    <a:pt x="80" y="20862"/>
                    <a:pt x="24491" y="118"/>
                    <a:pt x="57926" y="118"/>
                  </a:cubicBezTo>
                  <a:cubicBezTo>
                    <a:pt x="71985" y="-850"/>
                    <a:pt x="85796" y="4154"/>
                    <a:pt x="95921" y="13884"/>
                  </a:cubicBezTo>
                  <a:cubicBezTo>
                    <a:pt x="101331" y="20244"/>
                    <a:pt x="104143" y="28385"/>
                    <a:pt x="103805" y="36702"/>
                  </a:cubicBezTo>
                  <a:close/>
                </a:path>
              </a:pathLst>
            </a:custGeom>
            <a:solidFill>
              <a:srgbClr val="8F9090"/>
            </a:solidFill>
            <a:ln w="9499" cap="flat">
              <a:noFill/>
              <a:prstDash val="solid"/>
              <a:miter/>
            </a:ln>
          </p:spPr>
          <p:txBody>
            <a:bodyPr rtlCol="0" anchor="ctr"/>
            <a:lstStyle/>
            <a:p>
              <a:endParaRPr lang="en-US" dirty="0"/>
            </a:p>
          </p:txBody>
        </p:sp>
        <p:sp>
          <p:nvSpPr>
            <p:cNvPr id="20" name="Freeform 59">
              <a:extLst>
                <a:ext uri="{FF2B5EF4-FFF2-40B4-BE49-F238E27FC236}">
                  <a16:creationId xmlns:a16="http://schemas.microsoft.com/office/drawing/2014/main" id="{78AE9D39-AB4C-4312-9A57-E655C6307601}"/>
                </a:ext>
              </a:extLst>
            </p:cNvPr>
            <p:cNvSpPr/>
            <p:nvPr/>
          </p:nvSpPr>
          <p:spPr>
            <a:xfrm>
              <a:off x="5850175" y="3624548"/>
              <a:ext cx="88907" cy="110226"/>
            </a:xfrm>
            <a:custGeom>
              <a:avLst/>
              <a:gdLst>
                <a:gd name="connsiteX0" fmla="*/ 0 w 88907"/>
                <a:gd name="connsiteY0" fmla="*/ 476 h 110226"/>
                <a:gd name="connsiteX1" fmla="*/ 42269 w 88907"/>
                <a:gd name="connsiteY1" fmla="*/ 476 h 110226"/>
                <a:gd name="connsiteX2" fmla="*/ 75704 w 88907"/>
                <a:gd name="connsiteY2" fmla="*/ 7924 h 110226"/>
                <a:gd name="connsiteX3" fmla="*/ 85203 w 88907"/>
                <a:gd name="connsiteY3" fmla="*/ 28951 h 110226"/>
                <a:gd name="connsiteX4" fmla="*/ 62406 w 88907"/>
                <a:gd name="connsiteY4" fmla="*/ 55728 h 110226"/>
                <a:gd name="connsiteX5" fmla="*/ 82258 w 88907"/>
                <a:gd name="connsiteY5" fmla="*/ 80903 h 110226"/>
                <a:gd name="connsiteX6" fmla="*/ 85583 w 88907"/>
                <a:gd name="connsiteY6" fmla="*/ 102118 h 110226"/>
                <a:gd name="connsiteX7" fmla="*/ 88907 w 88907"/>
                <a:gd name="connsiteY7" fmla="*/ 109944 h 110226"/>
                <a:gd name="connsiteX8" fmla="*/ 62406 w 88907"/>
                <a:gd name="connsiteY8" fmla="*/ 109944 h 110226"/>
                <a:gd name="connsiteX9" fmla="*/ 56422 w 88907"/>
                <a:gd name="connsiteY9" fmla="*/ 72229 h 110226"/>
                <a:gd name="connsiteX10" fmla="*/ 44549 w 88907"/>
                <a:gd name="connsiteY10" fmla="*/ 66006 h 110226"/>
                <a:gd name="connsiteX11" fmla="*/ 24412 w 88907"/>
                <a:gd name="connsiteY11" fmla="*/ 66006 h 110226"/>
                <a:gd name="connsiteX12" fmla="*/ 24412 w 88907"/>
                <a:gd name="connsiteY12" fmla="*/ 110227 h 110226"/>
                <a:gd name="connsiteX13" fmla="*/ 285 w 88907"/>
                <a:gd name="connsiteY13" fmla="*/ 110227 h 110226"/>
                <a:gd name="connsiteX14" fmla="*/ 23367 w 88907"/>
                <a:gd name="connsiteY14" fmla="*/ 48280 h 110226"/>
                <a:gd name="connsiteX15" fmla="*/ 42364 w 88907"/>
                <a:gd name="connsiteY15" fmla="*/ 48280 h 110226"/>
                <a:gd name="connsiteX16" fmla="*/ 54427 w 88907"/>
                <a:gd name="connsiteY16" fmla="*/ 45262 h 110226"/>
                <a:gd name="connsiteX17" fmla="*/ 60506 w 88907"/>
                <a:gd name="connsiteY17" fmla="*/ 32533 h 110226"/>
                <a:gd name="connsiteX18" fmla="*/ 54712 w 88907"/>
                <a:gd name="connsiteY18" fmla="*/ 20276 h 110226"/>
                <a:gd name="connsiteX19" fmla="*/ 39134 w 88907"/>
                <a:gd name="connsiteY19" fmla="*/ 17730 h 110226"/>
                <a:gd name="connsiteX20" fmla="*/ 23272 w 88907"/>
                <a:gd name="connsiteY20" fmla="*/ 17730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07" h="110226">
                  <a:moveTo>
                    <a:pt x="0" y="476"/>
                  </a:moveTo>
                  <a:lnTo>
                    <a:pt x="42269" y="476"/>
                  </a:lnTo>
                  <a:cubicBezTo>
                    <a:pt x="53956" y="-1168"/>
                    <a:pt x="65845" y="1481"/>
                    <a:pt x="75704" y="7924"/>
                  </a:cubicBezTo>
                  <a:cubicBezTo>
                    <a:pt x="81794" y="13233"/>
                    <a:pt x="85260" y="20906"/>
                    <a:pt x="85203" y="28951"/>
                  </a:cubicBezTo>
                  <a:cubicBezTo>
                    <a:pt x="85127" y="42174"/>
                    <a:pt x="75528" y="53449"/>
                    <a:pt x="62406" y="55728"/>
                  </a:cubicBezTo>
                  <a:cubicBezTo>
                    <a:pt x="79029" y="57237"/>
                    <a:pt x="80263" y="66666"/>
                    <a:pt x="82258" y="80903"/>
                  </a:cubicBezTo>
                  <a:cubicBezTo>
                    <a:pt x="83006" y="88026"/>
                    <a:pt x="84116" y="95106"/>
                    <a:pt x="85583" y="102118"/>
                  </a:cubicBezTo>
                  <a:cubicBezTo>
                    <a:pt x="86099" y="104937"/>
                    <a:pt x="87234" y="107609"/>
                    <a:pt x="88907" y="109944"/>
                  </a:cubicBezTo>
                  <a:lnTo>
                    <a:pt x="62406" y="109944"/>
                  </a:lnTo>
                  <a:cubicBezTo>
                    <a:pt x="61361" y="103909"/>
                    <a:pt x="57942" y="76189"/>
                    <a:pt x="56422" y="72229"/>
                  </a:cubicBezTo>
                  <a:cubicBezTo>
                    <a:pt x="54237" y="66006"/>
                    <a:pt x="48443" y="66006"/>
                    <a:pt x="44549" y="66006"/>
                  </a:cubicBezTo>
                  <a:lnTo>
                    <a:pt x="24412" y="66006"/>
                  </a:lnTo>
                  <a:lnTo>
                    <a:pt x="24412" y="110227"/>
                  </a:lnTo>
                  <a:lnTo>
                    <a:pt x="285" y="110227"/>
                  </a:lnTo>
                  <a:close/>
                  <a:moveTo>
                    <a:pt x="23367" y="48280"/>
                  </a:moveTo>
                  <a:lnTo>
                    <a:pt x="42364" y="48280"/>
                  </a:lnTo>
                  <a:cubicBezTo>
                    <a:pt x="46612" y="48646"/>
                    <a:pt x="50861" y="47584"/>
                    <a:pt x="54427" y="45262"/>
                  </a:cubicBezTo>
                  <a:cubicBezTo>
                    <a:pt x="58434" y="42266"/>
                    <a:pt x="60706" y="37509"/>
                    <a:pt x="60506" y="32533"/>
                  </a:cubicBezTo>
                  <a:cubicBezTo>
                    <a:pt x="60872" y="27722"/>
                    <a:pt x="58674" y="23071"/>
                    <a:pt x="54712" y="20276"/>
                  </a:cubicBezTo>
                  <a:cubicBezTo>
                    <a:pt x="49908" y="17853"/>
                    <a:pt x="44467" y="16964"/>
                    <a:pt x="39134" y="17730"/>
                  </a:cubicBezTo>
                  <a:lnTo>
                    <a:pt x="23272" y="17730"/>
                  </a:lnTo>
                  <a:close/>
                </a:path>
              </a:pathLst>
            </a:custGeom>
            <a:solidFill>
              <a:srgbClr val="8F9090"/>
            </a:solidFill>
            <a:ln w="9499" cap="flat">
              <a:noFill/>
              <a:prstDash val="solid"/>
              <a:miter/>
            </a:ln>
          </p:spPr>
          <p:txBody>
            <a:bodyPr rtlCol="0" anchor="ctr"/>
            <a:lstStyle/>
            <a:p>
              <a:endParaRPr lang="en-US" dirty="0"/>
            </a:p>
          </p:txBody>
        </p:sp>
        <p:sp>
          <p:nvSpPr>
            <p:cNvPr id="21" name="Freeform 60">
              <a:extLst>
                <a:ext uri="{FF2B5EF4-FFF2-40B4-BE49-F238E27FC236}">
                  <a16:creationId xmlns:a16="http://schemas.microsoft.com/office/drawing/2014/main" id="{B7A41812-EFB8-4446-B568-043E56022BAE}"/>
                </a:ext>
              </a:extLst>
            </p:cNvPr>
            <p:cNvSpPr/>
            <p:nvPr/>
          </p:nvSpPr>
          <p:spPr>
            <a:xfrm>
              <a:off x="6023835" y="3622478"/>
              <a:ext cx="105818" cy="114590"/>
            </a:xfrm>
            <a:custGeom>
              <a:avLst/>
              <a:gdLst>
                <a:gd name="connsiteX0" fmla="*/ 52977 w 105818"/>
                <a:gd name="connsiteY0" fmla="*/ 188 h 114590"/>
                <a:gd name="connsiteX1" fmla="*/ 91731 w 105818"/>
                <a:gd name="connsiteY1" fmla="*/ 14992 h 114590"/>
                <a:gd name="connsiteX2" fmla="*/ 105789 w 105818"/>
                <a:gd name="connsiteY2" fmla="*/ 56195 h 114590"/>
                <a:gd name="connsiteX3" fmla="*/ 91921 w 105818"/>
                <a:gd name="connsiteY3" fmla="*/ 99002 h 114590"/>
                <a:gd name="connsiteX4" fmla="*/ 52692 w 105818"/>
                <a:gd name="connsiteY4" fmla="*/ 114560 h 114590"/>
                <a:gd name="connsiteX5" fmla="*/ 13653 w 105818"/>
                <a:gd name="connsiteY5" fmla="*/ 99568 h 114590"/>
                <a:gd name="connsiteX6" fmla="*/ 70 w 105818"/>
                <a:gd name="connsiteY6" fmla="*/ 58647 h 114590"/>
                <a:gd name="connsiteX7" fmla="*/ 52977 w 105818"/>
                <a:gd name="connsiteY7" fmla="*/ 0 h 114590"/>
                <a:gd name="connsiteX8" fmla="*/ 33030 w 105818"/>
                <a:gd name="connsiteY8" fmla="*/ 88442 h 114590"/>
                <a:gd name="connsiteX9" fmla="*/ 52977 w 105818"/>
                <a:gd name="connsiteY9" fmla="*/ 97211 h 114590"/>
                <a:gd name="connsiteX10" fmla="*/ 73589 w 105818"/>
                <a:gd name="connsiteY10" fmla="*/ 87028 h 114590"/>
                <a:gd name="connsiteX11" fmla="*/ 81093 w 105818"/>
                <a:gd name="connsiteY11" fmla="*/ 55724 h 114590"/>
                <a:gd name="connsiteX12" fmla="*/ 78339 w 105818"/>
                <a:gd name="connsiteY12" fmla="*/ 36207 h 114590"/>
                <a:gd name="connsiteX13" fmla="*/ 53167 w 105818"/>
                <a:gd name="connsiteY13" fmla="*/ 16783 h 114590"/>
                <a:gd name="connsiteX14" fmla="*/ 32840 w 105818"/>
                <a:gd name="connsiteY14" fmla="*/ 26212 h 114590"/>
                <a:gd name="connsiteX15" fmla="*/ 32840 w 105818"/>
                <a:gd name="connsiteY15" fmla="*/ 88631 h 1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818" h="114590">
                  <a:moveTo>
                    <a:pt x="52977" y="188"/>
                  </a:moveTo>
                  <a:cubicBezTo>
                    <a:pt x="67424" y="-544"/>
                    <a:pt x="81506" y="4835"/>
                    <a:pt x="91731" y="14992"/>
                  </a:cubicBezTo>
                  <a:cubicBezTo>
                    <a:pt x="101199" y="26633"/>
                    <a:pt x="106182" y="41239"/>
                    <a:pt x="105789" y="56195"/>
                  </a:cubicBezTo>
                  <a:cubicBezTo>
                    <a:pt x="106246" y="71620"/>
                    <a:pt x="101350" y="86733"/>
                    <a:pt x="91921" y="99002"/>
                  </a:cubicBezTo>
                  <a:cubicBezTo>
                    <a:pt x="81621" y="109419"/>
                    <a:pt x="67388" y="115064"/>
                    <a:pt x="52692" y="114560"/>
                  </a:cubicBezTo>
                  <a:cubicBezTo>
                    <a:pt x="38166" y="115047"/>
                    <a:pt x="24067" y="109632"/>
                    <a:pt x="13653" y="99568"/>
                  </a:cubicBezTo>
                  <a:cubicBezTo>
                    <a:pt x="4191" y="88060"/>
                    <a:pt x="-648" y="73484"/>
                    <a:pt x="70" y="58647"/>
                  </a:cubicBezTo>
                  <a:cubicBezTo>
                    <a:pt x="70" y="29606"/>
                    <a:pt x="13368" y="0"/>
                    <a:pt x="52977" y="0"/>
                  </a:cubicBezTo>
                  <a:moveTo>
                    <a:pt x="33030" y="88442"/>
                  </a:moveTo>
                  <a:cubicBezTo>
                    <a:pt x="37724" y="94567"/>
                    <a:pt x="45253" y="97877"/>
                    <a:pt x="52977" y="97211"/>
                  </a:cubicBezTo>
                  <a:cubicBezTo>
                    <a:pt x="61213" y="97846"/>
                    <a:pt x="69134" y="93933"/>
                    <a:pt x="73589" y="87028"/>
                  </a:cubicBezTo>
                  <a:cubicBezTo>
                    <a:pt x="79311" y="77622"/>
                    <a:pt x="81934" y="66680"/>
                    <a:pt x="81093" y="55724"/>
                  </a:cubicBezTo>
                  <a:cubicBezTo>
                    <a:pt x="81208" y="49116"/>
                    <a:pt x="80278" y="42530"/>
                    <a:pt x="78339" y="36207"/>
                  </a:cubicBezTo>
                  <a:cubicBezTo>
                    <a:pt x="75577" y="24672"/>
                    <a:pt x="65109" y="16595"/>
                    <a:pt x="53167" y="16783"/>
                  </a:cubicBezTo>
                  <a:cubicBezTo>
                    <a:pt x="45274" y="16574"/>
                    <a:pt x="37743" y="20068"/>
                    <a:pt x="32840" y="26212"/>
                  </a:cubicBezTo>
                  <a:cubicBezTo>
                    <a:pt x="21949" y="45614"/>
                    <a:pt x="21949" y="69229"/>
                    <a:pt x="32840" y="88631"/>
                  </a:cubicBezTo>
                </a:path>
              </a:pathLst>
            </a:custGeom>
            <a:solidFill>
              <a:srgbClr val="8F9090"/>
            </a:solidFill>
            <a:ln w="9499" cap="flat">
              <a:noFill/>
              <a:prstDash val="solid"/>
              <a:miter/>
            </a:ln>
          </p:spPr>
          <p:txBody>
            <a:bodyPr rtlCol="0" anchor="ctr"/>
            <a:lstStyle/>
            <a:p>
              <a:endParaRPr lang="en-US" dirty="0"/>
            </a:p>
          </p:txBody>
        </p:sp>
        <p:sp>
          <p:nvSpPr>
            <p:cNvPr id="22" name="Freeform 61">
              <a:extLst>
                <a:ext uri="{FF2B5EF4-FFF2-40B4-BE49-F238E27FC236}">
                  <a16:creationId xmlns:a16="http://schemas.microsoft.com/office/drawing/2014/main" id="{5850DBA3-40DA-45CC-8FCA-009DFE31FF63}"/>
                </a:ext>
              </a:extLst>
            </p:cNvPr>
            <p:cNvSpPr/>
            <p:nvPr/>
          </p:nvSpPr>
          <p:spPr>
            <a:xfrm>
              <a:off x="6223155" y="3625212"/>
              <a:ext cx="95682" cy="111259"/>
            </a:xfrm>
            <a:custGeom>
              <a:avLst/>
              <a:gdLst>
                <a:gd name="connsiteX0" fmla="*/ 23873 w 95682"/>
                <a:gd name="connsiteY0" fmla="*/ 94 h 111259"/>
                <a:gd name="connsiteX1" fmla="*/ 23873 w 95682"/>
                <a:gd name="connsiteY1" fmla="*/ 66756 h 111259"/>
                <a:gd name="connsiteX2" fmla="*/ 47809 w 95682"/>
                <a:gd name="connsiteY2" fmla="*/ 93722 h 111259"/>
                <a:gd name="connsiteX3" fmla="*/ 69181 w 95682"/>
                <a:gd name="connsiteY3" fmla="*/ 84293 h 111259"/>
                <a:gd name="connsiteX4" fmla="*/ 72696 w 95682"/>
                <a:gd name="connsiteY4" fmla="*/ 65436 h 111259"/>
                <a:gd name="connsiteX5" fmla="*/ 72696 w 95682"/>
                <a:gd name="connsiteY5" fmla="*/ 0 h 111259"/>
                <a:gd name="connsiteX6" fmla="*/ 95682 w 95682"/>
                <a:gd name="connsiteY6" fmla="*/ 0 h 111259"/>
                <a:gd name="connsiteX7" fmla="*/ 95682 w 95682"/>
                <a:gd name="connsiteY7" fmla="*/ 68265 h 111259"/>
                <a:gd name="connsiteX8" fmla="*/ 47334 w 95682"/>
                <a:gd name="connsiteY8" fmla="*/ 111260 h 111259"/>
                <a:gd name="connsiteX9" fmla="*/ 5825 w 95682"/>
                <a:gd name="connsiteY9" fmla="*/ 92402 h 111259"/>
                <a:gd name="connsiteX10" fmla="*/ 221 w 95682"/>
                <a:gd name="connsiteY10" fmla="*/ 65436 h 111259"/>
                <a:gd name="connsiteX11" fmla="*/ 221 w 95682"/>
                <a:gd name="connsiteY11" fmla="*/ 0 h 11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82" h="111259">
                  <a:moveTo>
                    <a:pt x="23873" y="94"/>
                  </a:moveTo>
                  <a:lnTo>
                    <a:pt x="23873" y="66756"/>
                  </a:lnTo>
                  <a:cubicBezTo>
                    <a:pt x="23873" y="78730"/>
                    <a:pt x="24823" y="93722"/>
                    <a:pt x="47809" y="93722"/>
                  </a:cubicBezTo>
                  <a:cubicBezTo>
                    <a:pt x="56082" y="94374"/>
                    <a:pt x="64125" y="90826"/>
                    <a:pt x="69181" y="84293"/>
                  </a:cubicBezTo>
                  <a:cubicBezTo>
                    <a:pt x="72336" y="78536"/>
                    <a:pt x="73567" y="71932"/>
                    <a:pt x="72696" y="65436"/>
                  </a:cubicBezTo>
                  <a:lnTo>
                    <a:pt x="72696" y="0"/>
                  </a:lnTo>
                  <a:lnTo>
                    <a:pt x="95682" y="0"/>
                  </a:lnTo>
                  <a:lnTo>
                    <a:pt x="95682" y="68265"/>
                  </a:lnTo>
                  <a:cubicBezTo>
                    <a:pt x="95682" y="100794"/>
                    <a:pt x="69561" y="111260"/>
                    <a:pt x="47334" y="111260"/>
                  </a:cubicBezTo>
                  <a:cubicBezTo>
                    <a:pt x="36316" y="111260"/>
                    <a:pt x="16179" y="108808"/>
                    <a:pt x="5825" y="92402"/>
                  </a:cubicBezTo>
                  <a:cubicBezTo>
                    <a:pt x="1257" y="84181"/>
                    <a:pt x="-697" y="74780"/>
                    <a:pt x="221" y="65436"/>
                  </a:cubicBezTo>
                  <a:lnTo>
                    <a:pt x="221" y="0"/>
                  </a:lnTo>
                  <a:close/>
                </a:path>
              </a:pathLst>
            </a:custGeom>
            <a:solidFill>
              <a:srgbClr val="8F9090"/>
            </a:solidFill>
            <a:ln w="9499" cap="flat">
              <a:noFill/>
              <a:prstDash val="solid"/>
              <a:miter/>
            </a:ln>
          </p:spPr>
          <p:txBody>
            <a:bodyPr rtlCol="0" anchor="ctr"/>
            <a:lstStyle/>
            <a:p>
              <a:endParaRPr lang="en-US" dirty="0"/>
            </a:p>
          </p:txBody>
        </p:sp>
        <p:sp>
          <p:nvSpPr>
            <p:cNvPr id="23" name="Freeform 62">
              <a:extLst>
                <a:ext uri="{FF2B5EF4-FFF2-40B4-BE49-F238E27FC236}">
                  <a16:creationId xmlns:a16="http://schemas.microsoft.com/office/drawing/2014/main" id="{23141E4D-E49B-4525-BBC4-D5D78FFBE274}"/>
                </a:ext>
              </a:extLst>
            </p:cNvPr>
            <p:cNvSpPr/>
            <p:nvPr/>
          </p:nvSpPr>
          <p:spPr>
            <a:xfrm>
              <a:off x="6416958" y="3625307"/>
              <a:ext cx="79068" cy="109185"/>
            </a:xfrm>
            <a:custGeom>
              <a:avLst/>
              <a:gdLst>
                <a:gd name="connsiteX0" fmla="*/ 285 w 79068"/>
                <a:gd name="connsiteY0" fmla="*/ 0 h 109185"/>
                <a:gd name="connsiteX1" fmla="*/ 34290 w 79068"/>
                <a:gd name="connsiteY1" fmla="*/ 0 h 109185"/>
                <a:gd name="connsiteX2" fmla="*/ 72284 w 79068"/>
                <a:gd name="connsiteY2" fmla="*/ 11975 h 109185"/>
                <a:gd name="connsiteX3" fmla="*/ 79029 w 79068"/>
                <a:gd name="connsiteY3" fmla="*/ 32435 h 109185"/>
                <a:gd name="connsiteX4" fmla="*/ 64971 w 79068"/>
                <a:gd name="connsiteY4" fmla="*/ 61476 h 109185"/>
                <a:gd name="connsiteX5" fmla="*/ 39989 w 79068"/>
                <a:gd name="connsiteY5" fmla="*/ 66662 h 109185"/>
                <a:gd name="connsiteX6" fmla="*/ 23936 w 79068"/>
                <a:gd name="connsiteY6" fmla="*/ 66662 h 109185"/>
                <a:gd name="connsiteX7" fmla="*/ 23936 w 79068"/>
                <a:gd name="connsiteY7" fmla="*/ 109186 h 109185"/>
                <a:gd name="connsiteX8" fmla="*/ 0 w 79068"/>
                <a:gd name="connsiteY8" fmla="*/ 109186 h 109185"/>
                <a:gd name="connsiteX9" fmla="*/ 23651 w 79068"/>
                <a:gd name="connsiteY9" fmla="*/ 49218 h 109185"/>
                <a:gd name="connsiteX10" fmla="*/ 33150 w 79068"/>
                <a:gd name="connsiteY10" fmla="*/ 49218 h 109185"/>
                <a:gd name="connsiteX11" fmla="*/ 54997 w 79068"/>
                <a:gd name="connsiteY11" fmla="*/ 32529 h 109185"/>
                <a:gd name="connsiteX12" fmla="*/ 36000 w 79068"/>
                <a:gd name="connsiteY12" fmla="*/ 17726 h 109185"/>
                <a:gd name="connsiteX13" fmla="*/ 24126 w 79068"/>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68" h="109185">
                  <a:moveTo>
                    <a:pt x="285" y="0"/>
                  </a:moveTo>
                  <a:lnTo>
                    <a:pt x="34290" y="0"/>
                  </a:lnTo>
                  <a:cubicBezTo>
                    <a:pt x="50153" y="0"/>
                    <a:pt x="63451" y="1037"/>
                    <a:pt x="72284" y="11975"/>
                  </a:cubicBezTo>
                  <a:cubicBezTo>
                    <a:pt x="76913" y="17781"/>
                    <a:pt x="79305" y="25036"/>
                    <a:pt x="79029" y="32435"/>
                  </a:cubicBezTo>
                  <a:cubicBezTo>
                    <a:pt x="79582" y="43851"/>
                    <a:pt x="74295" y="54772"/>
                    <a:pt x="64971" y="61476"/>
                  </a:cubicBezTo>
                  <a:cubicBezTo>
                    <a:pt x="57276" y="65435"/>
                    <a:pt x="48637" y="67228"/>
                    <a:pt x="39989" y="66662"/>
                  </a:cubicBezTo>
                  <a:lnTo>
                    <a:pt x="23936" y="66662"/>
                  </a:lnTo>
                  <a:lnTo>
                    <a:pt x="23936" y="109186"/>
                  </a:lnTo>
                  <a:lnTo>
                    <a:pt x="0" y="109186"/>
                  </a:lnTo>
                  <a:close/>
                  <a:moveTo>
                    <a:pt x="23651" y="49218"/>
                  </a:moveTo>
                  <a:lnTo>
                    <a:pt x="33150" y="49218"/>
                  </a:lnTo>
                  <a:cubicBezTo>
                    <a:pt x="40749" y="49218"/>
                    <a:pt x="54997" y="49218"/>
                    <a:pt x="54997" y="32529"/>
                  </a:cubicBezTo>
                  <a:cubicBezTo>
                    <a:pt x="54997" y="17726"/>
                    <a:pt x="42364" y="17726"/>
                    <a:pt x="36000" y="17726"/>
                  </a:cubicBezTo>
                  <a:lnTo>
                    <a:pt x="24126" y="17726"/>
                  </a:lnTo>
                  <a:close/>
                </a:path>
              </a:pathLst>
            </a:custGeom>
            <a:solidFill>
              <a:srgbClr val="8F9090"/>
            </a:solidFill>
            <a:ln w="9499" cap="flat">
              <a:noFill/>
              <a:prstDash val="solid"/>
              <a:miter/>
            </a:ln>
          </p:spPr>
          <p:txBody>
            <a:bodyPr rtlCol="0" anchor="ctr"/>
            <a:lstStyle/>
            <a:p>
              <a:endParaRPr lang="en-US" dirty="0"/>
            </a:p>
          </p:txBody>
        </p:sp>
        <p:sp>
          <p:nvSpPr>
            <p:cNvPr id="24" name="Freeform 63">
              <a:extLst>
                <a:ext uri="{FF2B5EF4-FFF2-40B4-BE49-F238E27FC236}">
                  <a16:creationId xmlns:a16="http://schemas.microsoft.com/office/drawing/2014/main" id="{DD3B64D6-0D67-4FCA-9EDD-CEBD21DF9F85}"/>
                </a:ext>
              </a:extLst>
            </p:cNvPr>
            <p:cNvSpPr/>
            <p:nvPr/>
          </p:nvSpPr>
          <p:spPr>
            <a:xfrm>
              <a:off x="6705431" y="3625307"/>
              <a:ext cx="78783" cy="109185"/>
            </a:xfrm>
            <a:custGeom>
              <a:avLst/>
              <a:gdLst>
                <a:gd name="connsiteX0" fmla="*/ 0 w 78783"/>
                <a:gd name="connsiteY0" fmla="*/ 0 h 109185"/>
                <a:gd name="connsiteX1" fmla="*/ 34005 w 78783"/>
                <a:gd name="connsiteY1" fmla="*/ 0 h 109185"/>
                <a:gd name="connsiteX2" fmla="*/ 72000 w 78783"/>
                <a:gd name="connsiteY2" fmla="*/ 11975 h 109185"/>
                <a:gd name="connsiteX3" fmla="*/ 78744 w 78783"/>
                <a:gd name="connsiteY3" fmla="*/ 32435 h 109185"/>
                <a:gd name="connsiteX4" fmla="*/ 64686 w 78783"/>
                <a:gd name="connsiteY4" fmla="*/ 61476 h 109185"/>
                <a:gd name="connsiteX5" fmla="*/ 39704 w 78783"/>
                <a:gd name="connsiteY5" fmla="*/ 66662 h 109185"/>
                <a:gd name="connsiteX6" fmla="*/ 24031 w 78783"/>
                <a:gd name="connsiteY6" fmla="*/ 66662 h 109185"/>
                <a:gd name="connsiteX7" fmla="*/ 24031 w 78783"/>
                <a:gd name="connsiteY7" fmla="*/ 109186 h 109185"/>
                <a:gd name="connsiteX8" fmla="*/ 95 w 78783"/>
                <a:gd name="connsiteY8" fmla="*/ 109186 h 109185"/>
                <a:gd name="connsiteX9" fmla="*/ 23367 w 78783"/>
                <a:gd name="connsiteY9" fmla="*/ 49218 h 109185"/>
                <a:gd name="connsiteX10" fmla="*/ 32865 w 78783"/>
                <a:gd name="connsiteY10" fmla="*/ 49218 h 109185"/>
                <a:gd name="connsiteX11" fmla="*/ 54712 w 78783"/>
                <a:gd name="connsiteY11" fmla="*/ 32529 h 109185"/>
                <a:gd name="connsiteX12" fmla="*/ 35715 w 78783"/>
                <a:gd name="connsiteY12" fmla="*/ 17726 h 109185"/>
                <a:gd name="connsiteX13" fmla="*/ 23841 w 78783"/>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83" h="109185">
                  <a:moveTo>
                    <a:pt x="0" y="0"/>
                  </a:moveTo>
                  <a:lnTo>
                    <a:pt x="34005" y="0"/>
                  </a:lnTo>
                  <a:cubicBezTo>
                    <a:pt x="49868" y="0"/>
                    <a:pt x="63166" y="1037"/>
                    <a:pt x="72000" y="11975"/>
                  </a:cubicBezTo>
                  <a:cubicBezTo>
                    <a:pt x="76629" y="17781"/>
                    <a:pt x="79020" y="25036"/>
                    <a:pt x="78744" y="32435"/>
                  </a:cubicBezTo>
                  <a:cubicBezTo>
                    <a:pt x="79297" y="43851"/>
                    <a:pt x="74010" y="54772"/>
                    <a:pt x="64686" y="61476"/>
                  </a:cubicBezTo>
                  <a:cubicBezTo>
                    <a:pt x="56991" y="65435"/>
                    <a:pt x="48352" y="67228"/>
                    <a:pt x="39704" y="66662"/>
                  </a:cubicBezTo>
                  <a:lnTo>
                    <a:pt x="24031" y="66662"/>
                  </a:lnTo>
                  <a:lnTo>
                    <a:pt x="24031" y="109186"/>
                  </a:lnTo>
                  <a:lnTo>
                    <a:pt x="95" y="109186"/>
                  </a:lnTo>
                  <a:close/>
                  <a:moveTo>
                    <a:pt x="23367" y="49218"/>
                  </a:moveTo>
                  <a:lnTo>
                    <a:pt x="32865" y="49218"/>
                  </a:lnTo>
                  <a:cubicBezTo>
                    <a:pt x="40464" y="49218"/>
                    <a:pt x="54712" y="49218"/>
                    <a:pt x="54712" y="32529"/>
                  </a:cubicBezTo>
                  <a:cubicBezTo>
                    <a:pt x="54712" y="17726"/>
                    <a:pt x="42079" y="17726"/>
                    <a:pt x="35715" y="17726"/>
                  </a:cubicBezTo>
                  <a:lnTo>
                    <a:pt x="23841" y="17726"/>
                  </a:lnTo>
                  <a:close/>
                </a:path>
              </a:pathLst>
            </a:custGeom>
            <a:solidFill>
              <a:srgbClr val="8F9090"/>
            </a:solidFill>
            <a:ln w="9499" cap="flat">
              <a:noFill/>
              <a:prstDash val="solid"/>
              <a:miter/>
            </a:ln>
          </p:spPr>
          <p:txBody>
            <a:bodyPr rtlCol="0" anchor="ctr"/>
            <a:lstStyle/>
            <a:p>
              <a:endParaRPr lang="en-US" dirty="0"/>
            </a:p>
          </p:txBody>
        </p:sp>
        <p:sp>
          <p:nvSpPr>
            <p:cNvPr id="25" name="Freeform 75">
              <a:extLst>
                <a:ext uri="{FF2B5EF4-FFF2-40B4-BE49-F238E27FC236}">
                  <a16:creationId xmlns:a16="http://schemas.microsoft.com/office/drawing/2014/main" id="{63F8881E-6811-4F28-A297-D843A29FD2E8}"/>
                </a:ext>
              </a:extLst>
            </p:cNvPr>
            <p:cNvSpPr/>
            <p:nvPr/>
          </p:nvSpPr>
          <p:spPr>
            <a:xfrm>
              <a:off x="6875456"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29 w 71429"/>
                <a:gd name="connsiteY3" fmla="*/ 90705 h 109279"/>
                <a:gd name="connsiteX4" fmla="*/ 71429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29" y="90705"/>
                  </a:lnTo>
                  <a:lnTo>
                    <a:pt x="71429"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6" name="Freeform 76">
              <a:extLst>
                <a:ext uri="{FF2B5EF4-FFF2-40B4-BE49-F238E27FC236}">
                  <a16:creationId xmlns:a16="http://schemas.microsoft.com/office/drawing/2014/main" id="{D2FBEEF5-5D92-4CDA-9120-2937F2E12AB6}"/>
                </a:ext>
              </a:extLst>
            </p:cNvPr>
            <p:cNvSpPr/>
            <p:nvPr/>
          </p:nvSpPr>
          <p:spPr>
            <a:xfrm>
              <a:off x="7036552"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7" name="Freeform 77">
              <a:extLst>
                <a:ext uri="{FF2B5EF4-FFF2-40B4-BE49-F238E27FC236}">
                  <a16:creationId xmlns:a16="http://schemas.microsoft.com/office/drawing/2014/main" id="{4A1BE01D-F396-40DD-BC9C-8FA6B1C1CF0E}"/>
                </a:ext>
              </a:extLst>
            </p:cNvPr>
            <p:cNvSpPr/>
            <p:nvPr/>
          </p:nvSpPr>
          <p:spPr>
            <a:xfrm>
              <a:off x="7192709" y="3624835"/>
              <a:ext cx="92049" cy="112715"/>
            </a:xfrm>
            <a:custGeom>
              <a:avLst/>
              <a:gdLst>
                <a:gd name="connsiteX0" fmla="*/ 67060 w 92049"/>
                <a:gd name="connsiteY0" fmla="*/ 35829 h 112715"/>
                <a:gd name="connsiteX1" fmla="*/ 49203 w 92049"/>
                <a:gd name="connsiteY1" fmla="*/ 16972 h 112715"/>
                <a:gd name="connsiteX2" fmla="*/ 24316 w 92049"/>
                <a:gd name="connsiteY2" fmla="*/ 57704 h 112715"/>
                <a:gd name="connsiteX3" fmla="*/ 47303 w 92049"/>
                <a:gd name="connsiteY3" fmla="*/ 95419 h 112715"/>
                <a:gd name="connsiteX4" fmla="*/ 67229 w 92049"/>
                <a:gd name="connsiteY4" fmla="*/ 77531 h 112715"/>
                <a:gd name="connsiteX5" fmla="*/ 67156 w 92049"/>
                <a:gd name="connsiteY5" fmla="*/ 74676 h 112715"/>
                <a:gd name="connsiteX6" fmla="*/ 92042 w 92049"/>
                <a:gd name="connsiteY6" fmla="*/ 74676 h 112715"/>
                <a:gd name="connsiteX7" fmla="*/ 82543 w 92049"/>
                <a:gd name="connsiteY7" fmla="*/ 100417 h 112715"/>
                <a:gd name="connsiteX8" fmla="*/ 50343 w 92049"/>
                <a:gd name="connsiteY8" fmla="*/ 112674 h 112715"/>
                <a:gd name="connsiteX9" fmla="*/ 0 w 92049"/>
                <a:gd name="connsiteY9" fmla="*/ 57704 h 112715"/>
                <a:gd name="connsiteX10" fmla="*/ 50533 w 92049"/>
                <a:gd name="connsiteY10" fmla="*/ 0 h 112715"/>
                <a:gd name="connsiteX11" fmla="*/ 91567 w 92049"/>
                <a:gd name="connsiteY11" fmla="*/ 36301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49" h="112715">
                  <a:moveTo>
                    <a:pt x="67060" y="35829"/>
                  </a:moveTo>
                  <a:cubicBezTo>
                    <a:pt x="67060" y="32058"/>
                    <a:pt x="65256" y="16972"/>
                    <a:pt x="49203" y="16972"/>
                  </a:cubicBezTo>
                  <a:cubicBezTo>
                    <a:pt x="31631" y="16972"/>
                    <a:pt x="24316" y="35169"/>
                    <a:pt x="24316" y="57704"/>
                  </a:cubicBezTo>
                  <a:cubicBezTo>
                    <a:pt x="24316" y="64210"/>
                    <a:pt x="24316" y="95419"/>
                    <a:pt x="47303" y="95419"/>
                  </a:cubicBezTo>
                  <a:cubicBezTo>
                    <a:pt x="57782" y="95942"/>
                    <a:pt x="66703" y="87932"/>
                    <a:pt x="67229" y="77531"/>
                  </a:cubicBezTo>
                  <a:cubicBezTo>
                    <a:pt x="67277" y="76579"/>
                    <a:pt x="67253" y="75624"/>
                    <a:pt x="67156" y="74676"/>
                  </a:cubicBezTo>
                  <a:lnTo>
                    <a:pt x="92042" y="74676"/>
                  </a:lnTo>
                  <a:cubicBezTo>
                    <a:pt x="92240" y="84135"/>
                    <a:pt x="88850" y="93323"/>
                    <a:pt x="82543" y="100417"/>
                  </a:cubicBezTo>
                  <a:cubicBezTo>
                    <a:pt x="73988" y="108761"/>
                    <a:pt x="62325" y="113200"/>
                    <a:pt x="50343" y="112674"/>
                  </a:cubicBezTo>
                  <a:cubicBezTo>
                    <a:pt x="12348" y="112674"/>
                    <a:pt x="0" y="84387"/>
                    <a:pt x="0" y="57704"/>
                  </a:cubicBezTo>
                  <a:cubicBezTo>
                    <a:pt x="0" y="23006"/>
                    <a:pt x="19567" y="0"/>
                    <a:pt x="50533" y="0"/>
                  </a:cubicBezTo>
                  <a:cubicBezTo>
                    <a:pt x="74659" y="0"/>
                    <a:pt x="91567" y="14520"/>
                    <a:pt x="91567" y="36301"/>
                  </a:cubicBezTo>
                  <a:close/>
                </a:path>
              </a:pathLst>
            </a:custGeom>
            <a:solidFill>
              <a:srgbClr val="8F9090"/>
            </a:solidFill>
            <a:ln w="9499" cap="flat">
              <a:noFill/>
              <a:prstDash val="solid"/>
              <a:miter/>
            </a:ln>
          </p:spPr>
          <p:txBody>
            <a:bodyPr rtlCol="0" anchor="ctr"/>
            <a:lstStyle/>
            <a:p>
              <a:endParaRPr lang="en-US" dirty="0"/>
            </a:p>
          </p:txBody>
        </p:sp>
        <p:sp>
          <p:nvSpPr>
            <p:cNvPr id="28" name="Freeform 78">
              <a:extLst>
                <a:ext uri="{FF2B5EF4-FFF2-40B4-BE49-F238E27FC236}">
                  <a16:creationId xmlns:a16="http://schemas.microsoft.com/office/drawing/2014/main" id="{49531930-8C20-4B00-A614-0B9DB470B568}"/>
                </a:ext>
              </a:extLst>
            </p:cNvPr>
            <p:cNvSpPr/>
            <p:nvPr/>
          </p:nvSpPr>
          <p:spPr>
            <a:xfrm>
              <a:off x="4381499" y="3117944"/>
              <a:ext cx="240504" cy="271643"/>
            </a:xfrm>
            <a:custGeom>
              <a:avLst/>
              <a:gdLst>
                <a:gd name="connsiteX0" fmla="*/ 100780 w 240504"/>
                <a:gd name="connsiteY0" fmla="*/ 24703 h 271643"/>
                <a:gd name="connsiteX1" fmla="*/ 47778 w 240504"/>
                <a:gd name="connsiteY1" fmla="*/ 26118 h 271643"/>
                <a:gd name="connsiteX2" fmla="*/ 13203 w 240504"/>
                <a:gd name="connsiteY2" fmla="*/ 36395 h 271643"/>
                <a:gd name="connsiteX3" fmla="*/ 7124 w 240504"/>
                <a:gd name="connsiteY3" fmla="*/ 48747 h 271643"/>
                <a:gd name="connsiteX4" fmla="*/ 3230 w 240504"/>
                <a:gd name="connsiteY4" fmla="*/ 52990 h 271643"/>
                <a:gd name="connsiteX5" fmla="*/ 0 w 240504"/>
                <a:gd name="connsiteY5" fmla="*/ 47332 h 271643"/>
                <a:gd name="connsiteX6" fmla="*/ 7504 w 240504"/>
                <a:gd name="connsiteY6" fmla="*/ 6694 h 271643"/>
                <a:gd name="connsiteX7" fmla="*/ 11778 w 240504"/>
                <a:gd name="connsiteY7" fmla="*/ 0 h 271643"/>
                <a:gd name="connsiteX8" fmla="*/ 27071 w 240504"/>
                <a:gd name="connsiteY8" fmla="*/ 4243 h 271643"/>
                <a:gd name="connsiteX9" fmla="*/ 62691 w 240504"/>
                <a:gd name="connsiteY9" fmla="*/ 6035 h 271643"/>
                <a:gd name="connsiteX10" fmla="*/ 203650 w 240504"/>
                <a:gd name="connsiteY10" fmla="*/ 6035 h 271643"/>
                <a:gd name="connsiteX11" fmla="*/ 228157 w 240504"/>
                <a:gd name="connsiteY11" fmla="*/ 4149 h 271643"/>
                <a:gd name="connsiteX12" fmla="*/ 237655 w 240504"/>
                <a:gd name="connsiteY12" fmla="*/ 2357 h 271643"/>
                <a:gd name="connsiteX13" fmla="*/ 240505 w 240504"/>
                <a:gd name="connsiteY13" fmla="*/ 9806 h 271643"/>
                <a:gd name="connsiteX14" fmla="*/ 239460 w 240504"/>
                <a:gd name="connsiteY14" fmla="*/ 50821 h 271643"/>
                <a:gd name="connsiteX15" fmla="*/ 236231 w 240504"/>
                <a:gd name="connsiteY15" fmla="*/ 56478 h 271643"/>
                <a:gd name="connsiteX16" fmla="*/ 232336 w 240504"/>
                <a:gd name="connsiteY16" fmla="*/ 49407 h 271643"/>
                <a:gd name="connsiteX17" fmla="*/ 232336 w 240504"/>
                <a:gd name="connsiteY17" fmla="*/ 45541 h 271643"/>
                <a:gd name="connsiteX18" fmla="*/ 190352 w 240504"/>
                <a:gd name="connsiteY18" fmla="*/ 25741 h 271643"/>
                <a:gd name="connsiteX19" fmla="*/ 145519 w 240504"/>
                <a:gd name="connsiteY19" fmla="*/ 24703 h 271643"/>
                <a:gd name="connsiteX20" fmla="*/ 145519 w 240504"/>
                <a:gd name="connsiteY20" fmla="*/ 169530 h 271643"/>
                <a:gd name="connsiteX21" fmla="*/ 147324 w 240504"/>
                <a:gd name="connsiteY21" fmla="*/ 244960 h 271643"/>
                <a:gd name="connsiteX22" fmla="*/ 161192 w 240504"/>
                <a:gd name="connsiteY22" fmla="*/ 263818 h 271643"/>
                <a:gd name="connsiteX23" fmla="*/ 179334 w 240504"/>
                <a:gd name="connsiteY23" fmla="*/ 265232 h 271643"/>
                <a:gd name="connsiteX24" fmla="*/ 185033 w 240504"/>
                <a:gd name="connsiteY24" fmla="*/ 268060 h 271643"/>
                <a:gd name="connsiteX25" fmla="*/ 178289 w 240504"/>
                <a:gd name="connsiteY25" fmla="*/ 271643 h 271643"/>
                <a:gd name="connsiteX26" fmla="*/ 122437 w 240504"/>
                <a:gd name="connsiteY26" fmla="*/ 270606 h 271643"/>
                <a:gd name="connsiteX27" fmla="*/ 77604 w 240504"/>
                <a:gd name="connsiteY27" fmla="*/ 271643 h 271643"/>
                <a:gd name="connsiteX28" fmla="*/ 70480 w 240504"/>
                <a:gd name="connsiteY28" fmla="*/ 268155 h 271643"/>
                <a:gd name="connsiteX29" fmla="*/ 76179 w 240504"/>
                <a:gd name="connsiteY29" fmla="*/ 265326 h 271643"/>
                <a:gd name="connsiteX30" fmla="*/ 89002 w 240504"/>
                <a:gd name="connsiteY30" fmla="*/ 263912 h 271643"/>
                <a:gd name="connsiteX31" fmla="*/ 99356 w 240504"/>
                <a:gd name="connsiteY31" fmla="*/ 244488 h 271643"/>
                <a:gd name="connsiteX32" fmla="*/ 101160 w 240504"/>
                <a:gd name="connsiteY32" fmla="*/ 169058 h 27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504" h="271643">
                  <a:moveTo>
                    <a:pt x="100780" y="24703"/>
                  </a:moveTo>
                  <a:lnTo>
                    <a:pt x="47778" y="26118"/>
                  </a:lnTo>
                  <a:cubicBezTo>
                    <a:pt x="27166" y="26872"/>
                    <a:pt x="18617" y="28569"/>
                    <a:pt x="13203" y="36395"/>
                  </a:cubicBezTo>
                  <a:cubicBezTo>
                    <a:pt x="10505" y="40152"/>
                    <a:pt x="8451" y="44325"/>
                    <a:pt x="7124" y="48747"/>
                  </a:cubicBezTo>
                  <a:cubicBezTo>
                    <a:pt x="6459" y="51575"/>
                    <a:pt x="5319" y="52990"/>
                    <a:pt x="3230" y="52990"/>
                  </a:cubicBezTo>
                  <a:cubicBezTo>
                    <a:pt x="1140" y="52990"/>
                    <a:pt x="0" y="51198"/>
                    <a:pt x="0" y="47332"/>
                  </a:cubicBezTo>
                  <a:cubicBezTo>
                    <a:pt x="0" y="41675"/>
                    <a:pt x="6744" y="9617"/>
                    <a:pt x="7504" y="6694"/>
                  </a:cubicBezTo>
                  <a:cubicBezTo>
                    <a:pt x="8549" y="2074"/>
                    <a:pt x="9594" y="0"/>
                    <a:pt x="11778" y="0"/>
                  </a:cubicBezTo>
                  <a:cubicBezTo>
                    <a:pt x="16727" y="1897"/>
                    <a:pt x="21848" y="3318"/>
                    <a:pt x="27071" y="4243"/>
                  </a:cubicBezTo>
                  <a:cubicBezTo>
                    <a:pt x="37425" y="5280"/>
                    <a:pt x="50913" y="6035"/>
                    <a:pt x="62691" y="6035"/>
                  </a:cubicBezTo>
                  <a:lnTo>
                    <a:pt x="203650" y="6035"/>
                  </a:lnTo>
                  <a:cubicBezTo>
                    <a:pt x="211854" y="5991"/>
                    <a:pt x="220044" y="5360"/>
                    <a:pt x="228157" y="4149"/>
                  </a:cubicBezTo>
                  <a:cubicBezTo>
                    <a:pt x="231287" y="3375"/>
                    <a:pt x="234458" y="2777"/>
                    <a:pt x="237655" y="2357"/>
                  </a:cubicBezTo>
                  <a:cubicBezTo>
                    <a:pt x="240125" y="2357"/>
                    <a:pt x="240505" y="4526"/>
                    <a:pt x="240505" y="9806"/>
                  </a:cubicBezTo>
                  <a:cubicBezTo>
                    <a:pt x="240505" y="17255"/>
                    <a:pt x="239460" y="41581"/>
                    <a:pt x="239460" y="50821"/>
                  </a:cubicBezTo>
                  <a:cubicBezTo>
                    <a:pt x="239460" y="54404"/>
                    <a:pt x="238415" y="56478"/>
                    <a:pt x="236231" y="56478"/>
                  </a:cubicBezTo>
                  <a:cubicBezTo>
                    <a:pt x="234046" y="56478"/>
                    <a:pt x="232716" y="54687"/>
                    <a:pt x="232336" y="49407"/>
                  </a:cubicBezTo>
                  <a:lnTo>
                    <a:pt x="232336" y="45541"/>
                  </a:lnTo>
                  <a:cubicBezTo>
                    <a:pt x="231576" y="36112"/>
                    <a:pt x="221983" y="26684"/>
                    <a:pt x="190352" y="25741"/>
                  </a:cubicBezTo>
                  <a:lnTo>
                    <a:pt x="145519" y="24703"/>
                  </a:lnTo>
                  <a:lnTo>
                    <a:pt x="145519" y="169530"/>
                  </a:lnTo>
                  <a:cubicBezTo>
                    <a:pt x="145519" y="202059"/>
                    <a:pt x="145519" y="229968"/>
                    <a:pt x="147324" y="244960"/>
                  </a:cubicBezTo>
                  <a:cubicBezTo>
                    <a:pt x="148368" y="254389"/>
                    <a:pt x="150553" y="262592"/>
                    <a:pt x="161192" y="263818"/>
                  </a:cubicBezTo>
                  <a:cubicBezTo>
                    <a:pt x="167205" y="264653"/>
                    <a:pt x="173263" y="265126"/>
                    <a:pt x="179334" y="265232"/>
                  </a:cubicBezTo>
                  <a:cubicBezTo>
                    <a:pt x="183228" y="265232"/>
                    <a:pt x="185033" y="266269"/>
                    <a:pt x="185033" y="268060"/>
                  </a:cubicBezTo>
                  <a:cubicBezTo>
                    <a:pt x="185033" y="269852"/>
                    <a:pt x="182183" y="271643"/>
                    <a:pt x="178289" y="271643"/>
                  </a:cubicBezTo>
                  <a:cubicBezTo>
                    <a:pt x="154827" y="271643"/>
                    <a:pt x="132411" y="270606"/>
                    <a:pt x="122437" y="270606"/>
                  </a:cubicBezTo>
                  <a:cubicBezTo>
                    <a:pt x="114268" y="270606"/>
                    <a:pt x="91852" y="271643"/>
                    <a:pt x="77604" y="271643"/>
                  </a:cubicBezTo>
                  <a:cubicBezTo>
                    <a:pt x="72949" y="271643"/>
                    <a:pt x="70480" y="270606"/>
                    <a:pt x="70480" y="268155"/>
                  </a:cubicBezTo>
                  <a:cubicBezTo>
                    <a:pt x="70480" y="265703"/>
                    <a:pt x="71905" y="265326"/>
                    <a:pt x="76179" y="265326"/>
                  </a:cubicBezTo>
                  <a:cubicBezTo>
                    <a:pt x="80493" y="265329"/>
                    <a:pt x="84794" y="264855"/>
                    <a:pt x="89002" y="263912"/>
                  </a:cubicBezTo>
                  <a:cubicBezTo>
                    <a:pt x="96126" y="262497"/>
                    <a:pt x="98501" y="254483"/>
                    <a:pt x="99356" y="244488"/>
                  </a:cubicBezTo>
                  <a:cubicBezTo>
                    <a:pt x="101160" y="229685"/>
                    <a:pt x="101160" y="201776"/>
                    <a:pt x="101160" y="169058"/>
                  </a:cubicBezTo>
                  <a:close/>
                </a:path>
              </a:pathLst>
            </a:custGeom>
            <a:solidFill>
              <a:srgbClr val="004876"/>
            </a:solidFill>
            <a:ln w="9499" cap="flat">
              <a:noFill/>
              <a:prstDash val="solid"/>
              <a:miter/>
            </a:ln>
          </p:spPr>
          <p:txBody>
            <a:bodyPr rtlCol="0" anchor="ctr"/>
            <a:lstStyle/>
            <a:p>
              <a:endParaRPr lang="en-US" dirty="0"/>
            </a:p>
          </p:txBody>
        </p:sp>
        <p:sp>
          <p:nvSpPr>
            <p:cNvPr id="29" name="Freeform 79">
              <a:extLst>
                <a:ext uri="{FF2B5EF4-FFF2-40B4-BE49-F238E27FC236}">
                  <a16:creationId xmlns:a16="http://schemas.microsoft.com/office/drawing/2014/main" id="{4B157C47-8D13-44C6-BE31-853311F8CA29}"/>
                </a:ext>
              </a:extLst>
            </p:cNvPr>
            <p:cNvSpPr/>
            <p:nvPr/>
          </p:nvSpPr>
          <p:spPr>
            <a:xfrm>
              <a:off x="4791175" y="3160751"/>
              <a:ext cx="165655" cy="230533"/>
            </a:xfrm>
            <a:custGeom>
              <a:avLst/>
              <a:gdLst>
                <a:gd name="connsiteX0" fmla="*/ 31725 w 165655"/>
                <a:gd name="connsiteY0" fmla="*/ 88913 h 230533"/>
                <a:gd name="connsiteX1" fmla="*/ 31725 w 165655"/>
                <a:gd name="connsiteY1" fmla="*/ 25363 h 230533"/>
                <a:gd name="connsiteX2" fmla="*/ 18237 w 165655"/>
                <a:gd name="connsiteY2" fmla="*/ 9052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899 w 165655"/>
                <a:gd name="connsiteY18" fmla="*/ 22723 h 230533"/>
                <a:gd name="connsiteX19" fmla="*/ 73899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4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6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2 h 230533"/>
                <a:gd name="connsiteX38" fmla="*/ 162806 w 165655"/>
                <a:gd name="connsiteY38" fmla="*/ 182541 h 230533"/>
                <a:gd name="connsiteX39" fmla="*/ 165656 w 165655"/>
                <a:gd name="connsiteY39" fmla="*/ 189613 h 230533"/>
                <a:gd name="connsiteX40" fmla="*/ 161381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725" y="88913"/>
                  </a:moveTo>
                  <a:cubicBezTo>
                    <a:pt x="31725" y="43372"/>
                    <a:pt x="31725" y="34886"/>
                    <a:pt x="31725" y="25363"/>
                  </a:cubicBezTo>
                  <a:cubicBezTo>
                    <a:pt x="31725" y="15840"/>
                    <a:pt x="28211" y="11974"/>
                    <a:pt x="18237" y="9052"/>
                  </a:cubicBezTo>
                  <a:cubicBezTo>
                    <a:pt x="13966" y="8389"/>
                    <a:pt x="9633" y="819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6"/>
                    <a:pt x="154289" y="353"/>
                    <a:pt x="155967" y="0"/>
                  </a:cubicBezTo>
                  <a:cubicBezTo>
                    <a:pt x="157772" y="0"/>
                    <a:pt x="158152" y="1414"/>
                    <a:pt x="158152" y="2829"/>
                  </a:cubicBezTo>
                  <a:cubicBezTo>
                    <a:pt x="156849" y="9234"/>
                    <a:pt x="156024"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899" y="20932"/>
                    <a:pt x="73899" y="22723"/>
                  </a:cubicBezTo>
                  <a:lnTo>
                    <a:pt x="73899" y="96928"/>
                  </a:lnTo>
                  <a:cubicBezTo>
                    <a:pt x="73899" y="98719"/>
                    <a:pt x="73899" y="100134"/>
                    <a:pt x="76084" y="100134"/>
                  </a:cubicBezTo>
                  <a:cubicBezTo>
                    <a:pt x="83208" y="100134"/>
                    <a:pt x="123577" y="100134"/>
                    <a:pt x="130891" y="99474"/>
                  </a:cubicBezTo>
                  <a:cubicBezTo>
                    <a:pt x="138205" y="98814"/>
                    <a:pt x="142954" y="98059"/>
                    <a:pt x="145804" y="94854"/>
                  </a:cubicBezTo>
                  <a:cubicBezTo>
                    <a:pt x="148653" y="91648"/>
                    <a:pt x="149413" y="90988"/>
                    <a:pt x="150743" y="90988"/>
                  </a:cubicBezTo>
                  <a:cubicBezTo>
                    <a:pt x="152073" y="90988"/>
                    <a:pt x="153213" y="92402"/>
                    <a:pt x="153213" y="94194"/>
                  </a:cubicBezTo>
                  <a:cubicBezTo>
                    <a:pt x="153213" y="95985"/>
                    <a:pt x="152453" y="100888"/>
                    <a:pt x="150743" y="116068"/>
                  </a:cubicBezTo>
                  <a:cubicBezTo>
                    <a:pt x="149983"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6"/>
                    <a:pt x="75609" y="116446"/>
                  </a:cubicBezTo>
                  <a:cubicBezTo>
                    <a:pt x="74184" y="116446"/>
                    <a:pt x="73804" y="117860"/>
                    <a:pt x="73804" y="119651"/>
                  </a:cubicBezTo>
                  <a:lnTo>
                    <a:pt x="73804" y="143695"/>
                  </a:lnTo>
                  <a:cubicBezTo>
                    <a:pt x="73804" y="153972"/>
                    <a:pt x="73804" y="179430"/>
                    <a:pt x="73804" y="188199"/>
                  </a:cubicBezTo>
                  <a:cubicBezTo>
                    <a:pt x="74564" y="208659"/>
                    <a:pt x="84158" y="213279"/>
                    <a:pt x="116168" y="213279"/>
                  </a:cubicBezTo>
                  <a:cubicBezTo>
                    <a:pt x="126168" y="213739"/>
                    <a:pt x="136171" y="212430"/>
                    <a:pt x="145709" y="209413"/>
                  </a:cubicBezTo>
                  <a:cubicBezTo>
                    <a:pt x="153498" y="205925"/>
                    <a:pt x="157107" y="199985"/>
                    <a:pt x="159197" y="187162"/>
                  </a:cubicBezTo>
                  <a:cubicBezTo>
                    <a:pt x="159862" y="183955"/>
                    <a:pt x="160622" y="182541"/>
                    <a:pt x="162806" y="182541"/>
                  </a:cubicBezTo>
                  <a:cubicBezTo>
                    <a:pt x="164991" y="182541"/>
                    <a:pt x="165656" y="186407"/>
                    <a:pt x="165656" y="189613"/>
                  </a:cubicBezTo>
                  <a:cubicBezTo>
                    <a:pt x="165150" y="200774"/>
                    <a:pt x="163721" y="211874"/>
                    <a:pt x="161381"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69"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30" name="Freeform 80">
              <a:extLst>
                <a:ext uri="{FF2B5EF4-FFF2-40B4-BE49-F238E27FC236}">
                  <a16:creationId xmlns:a16="http://schemas.microsoft.com/office/drawing/2014/main" id="{C240288B-2AF4-4EDD-A808-6457C35604C8}"/>
                </a:ext>
              </a:extLst>
            </p:cNvPr>
            <p:cNvSpPr/>
            <p:nvPr/>
          </p:nvSpPr>
          <p:spPr>
            <a:xfrm>
              <a:off x="5126381" y="3157450"/>
              <a:ext cx="266246" cy="236379"/>
            </a:xfrm>
            <a:custGeom>
              <a:avLst/>
              <a:gdLst>
                <a:gd name="connsiteX0" fmla="*/ 56327 w 266246"/>
                <a:gd name="connsiteY0" fmla="*/ 191499 h 236379"/>
                <a:gd name="connsiteX1" fmla="*/ 66965 w 266246"/>
                <a:gd name="connsiteY1" fmla="*/ 224028 h 236379"/>
                <a:gd name="connsiteX2" fmla="*/ 83303 w 266246"/>
                <a:gd name="connsiteY2" fmla="*/ 226197 h 236379"/>
                <a:gd name="connsiteX3" fmla="*/ 88622 w 266246"/>
                <a:gd name="connsiteY3" fmla="*/ 229402 h 236379"/>
                <a:gd name="connsiteX4" fmla="*/ 81498 w 266246"/>
                <a:gd name="connsiteY4" fmla="*/ 232608 h 236379"/>
                <a:gd name="connsiteX5" fmla="*/ 40939 w 266246"/>
                <a:gd name="connsiteY5" fmla="*/ 231571 h 236379"/>
                <a:gd name="connsiteX6" fmla="*/ 7124 w 266246"/>
                <a:gd name="connsiteY6" fmla="*/ 232608 h 236379"/>
                <a:gd name="connsiteX7" fmla="*/ 0 w 266246"/>
                <a:gd name="connsiteY7" fmla="*/ 229402 h 236379"/>
                <a:gd name="connsiteX8" fmla="*/ 4939 w 266246"/>
                <a:gd name="connsiteY8" fmla="*/ 226197 h 236379"/>
                <a:gd name="connsiteX9" fmla="*/ 19187 w 266246"/>
                <a:gd name="connsiteY9" fmla="*/ 224782 h 236379"/>
                <a:gd name="connsiteX10" fmla="*/ 28686 w 266246"/>
                <a:gd name="connsiteY10" fmla="*/ 188387 h 236379"/>
                <a:gd name="connsiteX11" fmla="*/ 31535 w 266246"/>
                <a:gd name="connsiteY11" fmla="*/ 10277 h 236379"/>
                <a:gd name="connsiteX12" fmla="*/ 36855 w 266246"/>
                <a:gd name="connsiteY12" fmla="*/ 0 h 236379"/>
                <a:gd name="connsiteX13" fmla="*/ 50343 w 266246"/>
                <a:gd name="connsiteY13" fmla="*/ 9429 h 236379"/>
                <a:gd name="connsiteX14" fmla="*/ 146754 w 266246"/>
                <a:gd name="connsiteY14" fmla="*/ 105225 h 236379"/>
                <a:gd name="connsiteX15" fmla="*/ 214384 w 266246"/>
                <a:gd name="connsiteY15" fmla="*/ 172735 h 236379"/>
                <a:gd name="connsiteX16" fmla="*/ 216283 w 266246"/>
                <a:gd name="connsiteY16" fmla="*/ 172735 h 236379"/>
                <a:gd name="connsiteX17" fmla="*/ 213054 w 266246"/>
                <a:gd name="connsiteY17" fmla="*/ 39224 h 236379"/>
                <a:gd name="connsiteX18" fmla="*/ 202416 w 266246"/>
                <a:gd name="connsiteY18" fmla="*/ 12729 h 236379"/>
                <a:gd name="connsiteX19" fmla="*/ 185888 w 266246"/>
                <a:gd name="connsiteY19" fmla="*/ 11786 h 236379"/>
                <a:gd name="connsiteX20" fmla="*/ 180854 w 266246"/>
                <a:gd name="connsiteY20" fmla="*/ 8580 h 236379"/>
                <a:gd name="connsiteX21" fmla="*/ 188642 w 266246"/>
                <a:gd name="connsiteY21" fmla="*/ 5751 h 236379"/>
                <a:gd name="connsiteX22" fmla="*/ 228537 w 266246"/>
                <a:gd name="connsiteY22" fmla="*/ 6506 h 236379"/>
                <a:gd name="connsiteX23" fmla="*/ 259122 w 266246"/>
                <a:gd name="connsiteY23" fmla="*/ 5751 h 236379"/>
                <a:gd name="connsiteX24" fmla="*/ 266246 w 266246"/>
                <a:gd name="connsiteY24" fmla="*/ 8580 h 236379"/>
                <a:gd name="connsiteX25" fmla="*/ 260927 w 266246"/>
                <a:gd name="connsiteY25" fmla="*/ 11786 h 236379"/>
                <a:gd name="connsiteX26" fmla="*/ 251428 w 266246"/>
                <a:gd name="connsiteY26" fmla="*/ 12823 h 236379"/>
                <a:gd name="connsiteX27" fmla="*/ 240030 w 266246"/>
                <a:gd name="connsiteY27" fmla="*/ 37527 h 236379"/>
                <a:gd name="connsiteX28" fmla="*/ 236515 w 266246"/>
                <a:gd name="connsiteY28" fmla="*/ 226951 h 236379"/>
                <a:gd name="connsiteX29" fmla="*/ 231576 w 266246"/>
                <a:gd name="connsiteY29" fmla="*/ 236380 h 236379"/>
                <a:gd name="connsiteX30" fmla="*/ 218753 w 266246"/>
                <a:gd name="connsiteY30" fmla="*/ 230062 h 236379"/>
                <a:gd name="connsiteX31" fmla="*/ 127281 w 266246"/>
                <a:gd name="connsiteY31" fmla="*/ 143506 h 236379"/>
                <a:gd name="connsiteX32" fmla="*/ 53952 w 266246"/>
                <a:gd name="connsiteY32" fmla="*/ 69302 h 236379"/>
                <a:gd name="connsiteX33" fmla="*/ 52907 w 266246"/>
                <a:gd name="connsiteY33" fmla="*/ 69302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46" h="236379">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3" y="232608"/>
                    <a:pt x="81498" y="232608"/>
                  </a:cubicBezTo>
                  <a:cubicBezTo>
                    <a:pt x="61171" y="232608"/>
                    <a:pt x="46638" y="231571"/>
                    <a:pt x="40939" y="231571"/>
                  </a:cubicBezTo>
                  <a:cubicBezTo>
                    <a:pt x="38089" y="231571"/>
                    <a:pt x="23177" y="232608"/>
                    <a:pt x="7124" y="232608"/>
                  </a:cubicBezTo>
                  <a:cubicBezTo>
                    <a:pt x="2850" y="232608"/>
                    <a:pt x="0" y="232608"/>
                    <a:pt x="0" y="229402"/>
                  </a:cubicBezTo>
                  <a:cubicBezTo>
                    <a:pt x="0" y="226197"/>
                    <a:pt x="2090"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6283" y="172735"/>
                  </a:lnTo>
                  <a:lnTo>
                    <a:pt x="213054" y="39224"/>
                  </a:lnTo>
                  <a:cubicBezTo>
                    <a:pt x="213054" y="20838"/>
                    <a:pt x="209824" y="15557"/>
                    <a:pt x="202416" y="12729"/>
                  </a:cubicBezTo>
                  <a:cubicBezTo>
                    <a:pt x="196991" y="11553"/>
                    <a:pt x="191413" y="11234"/>
                    <a:pt x="185888" y="11786"/>
                  </a:cubicBezTo>
                  <a:cubicBezTo>
                    <a:pt x="181993" y="11786"/>
                    <a:pt x="180854" y="10372"/>
                    <a:pt x="180854" y="8580"/>
                  </a:cubicBezTo>
                  <a:cubicBezTo>
                    <a:pt x="180854" y="6789"/>
                    <a:pt x="184083" y="5751"/>
                    <a:pt x="188642" y="5751"/>
                  </a:cubicBezTo>
                  <a:cubicBezTo>
                    <a:pt x="204980" y="5751"/>
                    <a:pt x="221793" y="6506"/>
                    <a:pt x="228537" y="6506"/>
                  </a:cubicBezTo>
                  <a:cubicBezTo>
                    <a:pt x="232051" y="6506"/>
                    <a:pt x="243829" y="5751"/>
                    <a:pt x="259122" y="5751"/>
                  </a:cubicBezTo>
                  <a:cubicBezTo>
                    <a:pt x="263397" y="5751"/>
                    <a:pt x="266246" y="5751"/>
                    <a:pt x="266246" y="8580"/>
                  </a:cubicBezTo>
                  <a:cubicBezTo>
                    <a:pt x="266246" y="11409"/>
                    <a:pt x="264441" y="11786"/>
                    <a:pt x="260927" y="11786"/>
                  </a:cubicBezTo>
                  <a:cubicBezTo>
                    <a:pt x="257726" y="11655"/>
                    <a:pt x="254524" y="12005"/>
                    <a:pt x="251428" y="12823"/>
                  </a:cubicBezTo>
                  <a:cubicBezTo>
                    <a:pt x="242880" y="15275"/>
                    <a:pt x="240410" y="20649"/>
                    <a:pt x="240030" y="37527"/>
                  </a:cubicBezTo>
                  <a:lnTo>
                    <a:pt x="236515" y="226951"/>
                  </a:lnTo>
                  <a:cubicBezTo>
                    <a:pt x="236515" y="233645"/>
                    <a:pt x="234046" y="236380"/>
                    <a:pt x="231576" y="236380"/>
                  </a:cubicBezTo>
                  <a:cubicBezTo>
                    <a:pt x="226636" y="236014"/>
                    <a:pt x="222034" y="233748"/>
                    <a:pt x="218753" y="230062"/>
                  </a:cubicBezTo>
                  <a:cubicBezTo>
                    <a:pt x="199186" y="212053"/>
                    <a:pt x="160052" y="174904"/>
                    <a:pt x="127281" y="143506"/>
                  </a:cubicBezTo>
                  <a:cubicBezTo>
                    <a:pt x="93086" y="110977"/>
                    <a:pt x="60031" y="74582"/>
                    <a:pt x="53952" y="69302"/>
                  </a:cubicBezTo>
                  <a:lnTo>
                    <a:pt x="52907" y="69302"/>
                  </a:lnTo>
                  <a:close/>
                </a:path>
              </a:pathLst>
            </a:custGeom>
            <a:solidFill>
              <a:srgbClr val="004876"/>
            </a:solidFill>
            <a:ln w="9499" cap="flat">
              <a:noFill/>
              <a:prstDash val="solid"/>
              <a:miter/>
            </a:ln>
          </p:spPr>
          <p:txBody>
            <a:bodyPr rtlCol="0" anchor="ctr"/>
            <a:lstStyle/>
            <a:p>
              <a:endParaRPr lang="en-US" dirty="0"/>
            </a:p>
          </p:txBody>
        </p:sp>
        <p:sp>
          <p:nvSpPr>
            <p:cNvPr id="31" name="Freeform 81">
              <a:extLst>
                <a:ext uri="{FF2B5EF4-FFF2-40B4-BE49-F238E27FC236}">
                  <a16:creationId xmlns:a16="http://schemas.microsoft.com/office/drawing/2014/main" id="{94FFA875-6243-48A9-86B4-44293E08A799}"/>
                </a:ext>
              </a:extLst>
            </p:cNvPr>
            <p:cNvSpPr/>
            <p:nvPr/>
          </p:nvSpPr>
          <p:spPr>
            <a:xfrm>
              <a:off x="5573576" y="3160279"/>
              <a:ext cx="165655" cy="230533"/>
            </a:xfrm>
            <a:custGeom>
              <a:avLst/>
              <a:gdLst>
                <a:gd name="connsiteX0" fmla="*/ 31250 w 165655"/>
                <a:gd name="connsiteY0" fmla="*/ 89385 h 230533"/>
                <a:gd name="connsiteX1" fmla="*/ 31250 w 165655"/>
                <a:gd name="connsiteY1" fmla="*/ 25835 h 230533"/>
                <a:gd name="connsiteX2" fmla="*/ 17762 w 165655"/>
                <a:gd name="connsiteY2" fmla="*/ 9523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994 w 165655"/>
                <a:gd name="connsiteY18" fmla="*/ 22723 h 230533"/>
                <a:gd name="connsiteX19" fmla="*/ 73994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3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5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1 h 230533"/>
                <a:gd name="connsiteX38" fmla="*/ 162806 w 165655"/>
                <a:gd name="connsiteY38" fmla="*/ 182541 h 230533"/>
                <a:gd name="connsiteX39" fmla="*/ 165656 w 165655"/>
                <a:gd name="connsiteY39" fmla="*/ 189613 h 230533"/>
                <a:gd name="connsiteX40" fmla="*/ 161382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250" y="89385"/>
                  </a:moveTo>
                  <a:cubicBezTo>
                    <a:pt x="31250" y="43844"/>
                    <a:pt x="31250" y="35358"/>
                    <a:pt x="31250" y="25835"/>
                  </a:cubicBezTo>
                  <a:cubicBezTo>
                    <a:pt x="31250" y="16312"/>
                    <a:pt x="27736" y="12446"/>
                    <a:pt x="17762" y="9523"/>
                  </a:cubicBezTo>
                  <a:cubicBezTo>
                    <a:pt x="13664" y="8737"/>
                    <a:pt x="9492" y="838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7"/>
                    <a:pt x="154289" y="354"/>
                    <a:pt x="155967" y="0"/>
                  </a:cubicBezTo>
                  <a:cubicBezTo>
                    <a:pt x="157772" y="0"/>
                    <a:pt x="158152" y="1414"/>
                    <a:pt x="158152" y="2829"/>
                  </a:cubicBezTo>
                  <a:cubicBezTo>
                    <a:pt x="156846" y="9233"/>
                    <a:pt x="156020"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994" y="20932"/>
                    <a:pt x="73994" y="22723"/>
                  </a:cubicBezTo>
                  <a:lnTo>
                    <a:pt x="73994" y="96928"/>
                  </a:lnTo>
                  <a:cubicBezTo>
                    <a:pt x="73994" y="98719"/>
                    <a:pt x="73994" y="100134"/>
                    <a:pt x="76084" y="100134"/>
                  </a:cubicBezTo>
                  <a:cubicBezTo>
                    <a:pt x="83208" y="100134"/>
                    <a:pt x="123577" y="100134"/>
                    <a:pt x="130891" y="99474"/>
                  </a:cubicBezTo>
                  <a:cubicBezTo>
                    <a:pt x="138205" y="98814"/>
                    <a:pt x="142954" y="98059"/>
                    <a:pt x="145804" y="94853"/>
                  </a:cubicBezTo>
                  <a:cubicBezTo>
                    <a:pt x="148653" y="91648"/>
                    <a:pt x="149413" y="90988"/>
                    <a:pt x="150743" y="90988"/>
                  </a:cubicBezTo>
                  <a:cubicBezTo>
                    <a:pt x="152073" y="90988"/>
                    <a:pt x="153213" y="92402"/>
                    <a:pt x="153213" y="94194"/>
                  </a:cubicBezTo>
                  <a:cubicBezTo>
                    <a:pt x="153213" y="95985"/>
                    <a:pt x="152453" y="100888"/>
                    <a:pt x="150743" y="116068"/>
                  </a:cubicBezTo>
                  <a:cubicBezTo>
                    <a:pt x="150078"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5"/>
                    <a:pt x="75609" y="116445"/>
                  </a:cubicBezTo>
                  <a:cubicBezTo>
                    <a:pt x="74184" y="116445"/>
                    <a:pt x="73804" y="117860"/>
                    <a:pt x="73804" y="119651"/>
                  </a:cubicBezTo>
                  <a:lnTo>
                    <a:pt x="73804" y="143695"/>
                  </a:lnTo>
                  <a:cubicBezTo>
                    <a:pt x="73804" y="153972"/>
                    <a:pt x="73804" y="179430"/>
                    <a:pt x="73804" y="188199"/>
                  </a:cubicBezTo>
                  <a:cubicBezTo>
                    <a:pt x="74469" y="208659"/>
                    <a:pt x="84158" y="213279"/>
                    <a:pt x="116168" y="213279"/>
                  </a:cubicBezTo>
                  <a:cubicBezTo>
                    <a:pt x="126168" y="213739"/>
                    <a:pt x="136171" y="212430"/>
                    <a:pt x="145709" y="209413"/>
                  </a:cubicBezTo>
                  <a:cubicBezTo>
                    <a:pt x="153498" y="205925"/>
                    <a:pt x="157107" y="199985"/>
                    <a:pt x="159197" y="187161"/>
                  </a:cubicBezTo>
                  <a:cubicBezTo>
                    <a:pt x="159862" y="183955"/>
                    <a:pt x="160622" y="182541"/>
                    <a:pt x="162806" y="182541"/>
                  </a:cubicBezTo>
                  <a:cubicBezTo>
                    <a:pt x="164991" y="182541"/>
                    <a:pt x="165656" y="186407"/>
                    <a:pt x="165656" y="189613"/>
                  </a:cubicBezTo>
                  <a:cubicBezTo>
                    <a:pt x="165150" y="200774"/>
                    <a:pt x="163721" y="211874"/>
                    <a:pt x="161382"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70"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32" name="Freeform 82">
              <a:extLst>
                <a:ext uri="{FF2B5EF4-FFF2-40B4-BE49-F238E27FC236}">
                  <a16:creationId xmlns:a16="http://schemas.microsoft.com/office/drawing/2014/main" id="{FF71F37A-4081-47C8-9CE9-6E9D7E442F74}"/>
                </a:ext>
              </a:extLst>
            </p:cNvPr>
            <p:cNvSpPr/>
            <p:nvPr/>
          </p:nvSpPr>
          <p:spPr>
            <a:xfrm>
              <a:off x="5908402" y="3157450"/>
              <a:ext cx="266626" cy="235908"/>
            </a:xfrm>
            <a:custGeom>
              <a:avLst/>
              <a:gdLst>
                <a:gd name="connsiteX0" fmla="*/ 56327 w 266626"/>
                <a:gd name="connsiteY0" fmla="*/ 191499 h 235908"/>
                <a:gd name="connsiteX1" fmla="*/ 66965 w 266626"/>
                <a:gd name="connsiteY1" fmla="*/ 224028 h 235908"/>
                <a:gd name="connsiteX2" fmla="*/ 83303 w 266626"/>
                <a:gd name="connsiteY2" fmla="*/ 226197 h 235908"/>
                <a:gd name="connsiteX3" fmla="*/ 88622 w 266626"/>
                <a:gd name="connsiteY3" fmla="*/ 229402 h 235908"/>
                <a:gd name="connsiteX4" fmla="*/ 81498 w 266626"/>
                <a:gd name="connsiteY4" fmla="*/ 232608 h 235908"/>
                <a:gd name="connsiteX5" fmla="*/ 40939 w 266626"/>
                <a:gd name="connsiteY5" fmla="*/ 231571 h 235908"/>
                <a:gd name="connsiteX6" fmla="*/ 7124 w 266626"/>
                <a:gd name="connsiteY6" fmla="*/ 232608 h 235908"/>
                <a:gd name="connsiteX7" fmla="*/ 0 w 266626"/>
                <a:gd name="connsiteY7" fmla="*/ 229402 h 235908"/>
                <a:gd name="connsiteX8" fmla="*/ 4939 w 266626"/>
                <a:gd name="connsiteY8" fmla="*/ 226197 h 235908"/>
                <a:gd name="connsiteX9" fmla="*/ 19187 w 266626"/>
                <a:gd name="connsiteY9" fmla="*/ 224782 h 235908"/>
                <a:gd name="connsiteX10" fmla="*/ 28686 w 266626"/>
                <a:gd name="connsiteY10" fmla="*/ 188387 h 235908"/>
                <a:gd name="connsiteX11" fmla="*/ 31535 w 266626"/>
                <a:gd name="connsiteY11" fmla="*/ 10277 h 235908"/>
                <a:gd name="connsiteX12" fmla="*/ 36855 w 266626"/>
                <a:gd name="connsiteY12" fmla="*/ 0 h 235908"/>
                <a:gd name="connsiteX13" fmla="*/ 50343 w 266626"/>
                <a:gd name="connsiteY13" fmla="*/ 9429 h 235908"/>
                <a:gd name="connsiteX14" fmla="*/ 146754 w 266626"/>
                <a:gd name="connsiteY14" fmla="*/ 105225 h 235908"/>
                <a:gd name="connsiteX15" fmla="*/ 214384 w 266626"/>
                <a:gd name="connsiteY15" fmla="*/ 172735 h 235908"/>
                <a:gd name="connsiteX16" fmla="*/ 215809 w 266626"/>
                <a:gd name="connsiteY16" fmla="*/ 172735 h 235908"/>
                <a:gd name="connsiteX17" fmla="*/ 213149 w 266626"/>
                <a:gd name="connsiteY17" fmla="*/ 39601 h 235908"/>
                <a:gd name="connsiteX18" fmla="*/ 202511 w 266626"/>
                <a:gd name="connsiteY18" fmla="*/ 13106 h 235908"/>
                <a:gd name="connsiteX19" fmla="*/ 186173 w 266626"/>
                <a:gd name="connsiteY19" fmla="*/ 11315 h 235908"/>
                <a:gd name="connsiteX20" fmla="*/ 181234 w 266626"/>
                <a:gd name="connsiteY20" fmla="*/ 8109 h 235908"/>
                <a:gd name="connsiteX21" fmla="*/ 189023 w 266626"/>
                <a:gd name="connsiteY21" fmla="*/ 5280 h 235908"/>
                <a:gd name="connsiteX22" fmla="*/ 228917 w 266626"/>
                <a:gd name="connsiteY22" fmla="*/ 6035 h 235908"/>
                <a:gd name="connsiteX23" fmla="*/ 259502 w 266626"/>
                <a:gd name="connsiteY23" fmla="*/ 5280 h 235908"/>
                <a:gd name="connsiteX24" fmla="*/ 266626 w 266626"/>
                <a:gd name="connsiteY24" fmla="*/ 8109 h 235908"/>
                <a:gd name="connsiteX25" fmla="*/ 261307 w 266626"/>
                <a:gd name="connsiteY25" fmla="*/ 11315 h 235908"/>
                <a:gd name="connsiteX26" fmla="*/ 251808 w 266626"/>
                <a:gd name="connsiteY26" fmla="*/ 12352 h 235908"/>
                <a:gd name="connsiteX27" fmla="*/ 240410 w 266626"/>
                <a:gd name="connsiteY27" fmla="*/ 37055 h 235908"/>
                <a:gd name="connsiteX28" fmla="*/ 236895 w 266626"/>
                <a:gd name="connsiteY28" fmla="*/ 226479 h 235908"/>
                <a:gd name="connsiteX29" fmla="*/ 231861 w 266626"/>
                <a:gd name="connsiteY29" fmla="*/ 235908 h 235908"/>
                <a:gd name="connsiteX30" fmla="*/ 219038 w 266626"/>
                <a:gd name="connsiteY30" fmla="*/ 229591 h 235908"/>
                <a:gd name="connsiteX31" fmla="*/ 127566 w 266626"/>
                <a:gd name="connsiteY31" fmla="*/ 143035 h 235908"/>
                <a:gd name="connsiteX32" fmla="*/ 54237 w 266626"/>
                <a:gd name="connsiteY32" fmla="*/ 68830 h 235908"/>
                <a:gd name="connsiteX33" fmla="*/ 53192 w 266626"/>
                <a:gd name="connsiteY33" fmla="*/ 68830 h 2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626" h="235908">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2" y="232608"/>
                    <a:pt x="81498" y="232608"/>
                  </a:cubicBezTo>
                  <a:cubicBezTo>
                    <a:pt x="61171" y="232608"/>
                    <a:pt x="46638" y="231571"/>
                    <a:pt x="40939" y="231571"/>
                  </a:cubicBezTo>
                  <a:cubicBezTo>
                    <a:pt x="38090" y="231571"/>
                    <a:pt x="23177" y="232608"/>
                    <a:pt x="7124" y="232608"/>
                  </a:cubicBezTo>
                  <a:cubicBezTo>
                    <a:pt x="2850" y="232608"/>
                    <a:pt x="0" y="232608"/>
                    <a:pt x="0" y="229402"/>
                  </a:cubicBezTo>
                  <a:cubicBezTo>
                    <a:pt x="0" y="226197"/>
                    <a:pt x="2185"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5809" y="172735"/>
                  </a:lnTo>
                  <a:lnTo>
                    <a:pt x="213149" y="39601"/>
                  </a:lnTo>
                  <a:cubicBezTo>
                    <a:pt x="213149" y="21215"/>
                    <a:pt x="209919" y="15935"/>
                    <a:pt x="202511" y="13106"/>
                  </a:cubicBezTo>
                  <a:cubicBezTo>
                    <a:pt x="197193" y="11665"/>
                    <a:pt x="191680" y="11060"/>
                    <a:pt x="186173" y="11315"/>
                  </a:cubicBezTo>
                  <a:cubicBezTo>
                    <a:pt x="182278" y="11315"/>
                    <a:pt x="181234" y="9900"/>
                    <a:pt x="181234" y="8109"/>
                  </a:cubicBezTo>
                  <a:cubicBezTo>
                    <a:pt x="181234" y="6317"/>
                    <a:pt x="184463" y="5280"/>
                    <a:pt x="189023" y="5280"/>
                  </a:cubicBezTo>
                  <a:cubicBezTo>
                    <a:pt x="205360" y="5280"/>
                    <a:pt x="222078" y="6035"/>
                    <a:pt x="228917" y="6035"/>
                  </a:cubicBezTo>
                  <a:cubicBezTo>
                    <a:pt x="232526" y="6035"/>
                    <a:pt x="244209" y="5280"/>
                    <a:pt x="259502" y="5280"/>
                  </a:cubicBezTo>
                  <a:cubicBezTo>
                    <a:pt x="263777" y="5280"/>
                    <a:pt x="266626" y="5280"/>
                    <a:pt x="266626" y="8109"/>
                  </a:cubicBezTo>
                  <a:cubicBezTo>
                    <a:pt x="266626" y="10937"/>
                    <a:pt x="264821" y="11315"/>
                    <a:pt x="261307" y="11315"/>
                  </a:cubicBezTo>
                  <a:cubicBezTo>
                    <a:pt x="258106" y="11184"/>
                    <a:pt x="254904" y="11533"/>
                    <a:pt x="251808" y="12352"/>
                  </a:cubicBezTo>
                  <a:cubicBezTo>
                    <a:pt x="243260" y="14803"/>
                    <a:pt x="240790" y="20178"/>
                    <a:pt x="240410" y="37055"/>
                  </a:cubicBezTo>
                  <a:lnTo>
                    <a:pt x="236895" y="226479"/>
                  </a:lnTo>
                  <a:cubicBezTo>
                    <a:pt x="236895" y="233174"/>
                    <a:pt x="234426" y="235908"/>
                    <a:pt x="231861" y="235908"/>
                  </a:cubicBezTo>
                  <a:cubicBezTo>
                    <a:pt x="226920" y="235543"/>
                    <a:pt x="222319" y="233276"/>
                    <a:pt x="219038" y="229591"/>
                  </a:cubicBezTo>
                  <a:cubicBezTo>
                    <a:pt x="199471" y="211582"/>
                    <a:pt x="160337" y="174433"/>
                    <a:pt x="127566" y="143035"/>
                  </a:cubicBezTo>
                  <a:cubicBezTo>
                    <a:pt x="93371" y="110505"/>
                    <a:pt x="60316" y="74110"/>
                    <a:pt x="54237" y="68830"/>
                  </a:cubicBezTo>
                  <a:lnTo>
                    <a:pt x="53192" y="68830"/>
                  </a:lnTo>
                  <a:close/>
                </a:path>
              </a:pathLst>
            </a:custGeom>
            <a:solidFill>
              <a:srgbClr val="004876"/>
            </a:solidFill>
            <a:ln w="9499" cap="flat">
              <a:noFill/>
              <a:prstDash val="solid"/>
              <a:miter/>
            </a:ln>
          </p:spPr>
          <p:txBody>
            <a:bodyPr rtlCol="0" anchor="ctr"/>
            <a:lstStyle/>
            <a:p>
              <a:endParaRPr lang="en-US" dirty="0"/>
            </a:p>
          </p:txBody>
        </p:sp>
        <p:sp>
          <p:nvSpPr>
            <p:cNvPr id="33" name="Freeform 83">
              <a:extLst>
                <a:ext uri="{FF2B5EF4-FFF2-40B4-BE49-F238E27FC236}">
                  <a16:creationId xmlns:a16="http://schemas.microsoft.com/office/drawing/2014/main" id="{B7C82998-C802-4B30-BBD0-F57DAF826F4A}"/>
                </a:ext>
              </a:extLst>
            </p:cNvPr>
            <p:cNvSpPr/>
            <p:nvPr/>
          </p:nvSpPr>
          <p:spPr>
            <a:xfrm>
              <a:off x="6355597" y="3162825"/>
              <a:ext cx="185413" cy="227799"/>
            </a:xfrm>
            <a:custGeom>
              <a:avLst/>
              <a:gdLst>
                <a:gd name="connsiteX0" fmla="*/ 31250 w 185413"/>
                <a:gd name="connsiteY0" fmla="*/ 86839 h 227799"/>
                <a:gd name="connsiteX1" fmla="*/ 31250 w 185413"/>
                <a:gd name="connsiteY1" fmla="*/ 23289 h 227799"/>
                <a:gd name="connsiteX2" fmla="*/ 17762 w 185413"/>
                <a:gd name="connsiteY2" fmla="*/ 7072 h 227799"/>
                <a:gd name="connsiteX3" fmla="*/ 5319 w 185413"/>
                <a:gd name="connsiteY3" fmla="*/ 6035 h 227799"/>
                <a:gd name="connsiteX4" fmla="*/ 0 w 185413"/>
                <a:gd name="connsiteY4" fmla="*/ 2829 h 227799"/>
                <a:gd name="connsiteX5" fmla="*/ 7124 w 185413"/>
                <a:gd name="connsiteY5" fmla="*/ 0 h 227799"/>
                <a:gd name="connsiteX6" fmla="*/ 49488 w 185413"/>
                <a:gd name="connsiteY6" fmla="*/ 754 h 227799"/>
                <a:gd name="connsiteX7" fmla="*/ 96506 w 185413"/>
                <a:gd name="connsiteY7" fmla="*/ 0 h 227799"/>
                <a:gd name="connsiteX8" fmla="*/ 162996 w 185413"/>
                <a:gd name="connsiteY8" fmla="*/ 44881 h 227799"/>
                <a:gd name="connsiteX9" fmla="*/ 127756 w 185413"/>
                <a:gd name="connsiteY9" fmla="*/ 97494 h 227799"/>
                <a:gd name="connsiteX10" fmla="*/ 185413 w 185413"/>
                <a:gd name="connsiteY10" fmla="*/ 162458 h 227799"/>
                <a:gd name="connsiteX11" fmla="*/ 102110 w 185413"/>
                <a:gd name="connsiteY11" fmla="*/ 227800 h 227799"/>
                <a:gd name="connsiteX12" fmla="*/ 77224 w 185413"/>
                <a:gd name="connsiteY12" fmla="*/ 226762 h 227799"/>
                <a:gd name="connsiteX13" fmla="*/ 50533 w 185413"/>
                <a:gd name="connsiteY13" fmla="*/ 226008 h 227799"/>
                <a:gd name="connsiteX14" fmla="*/ 32770 w 185413"/>
                <a:gd name="connsiteY14" fmla="*/ 226008 h 227799"/>
                <a:gd name="connsiteX15" fmla="*/ 11018 w 185413"/>
                <a:gd name="connsiteY15" fmla="*/ 226668 h 227799"/>
                <a:gd name="connsiteX16" fmla="*/ 4939 w 185413"/>
                <a:gd name="connsiteY16" fmla="*/ 223462 h 227799"/>
                <a:gd name="connsiteX17" fmla="*/ 9878 w 185413"/>
                <a:gd name="connsiteY17" fmla="*/ 220256 h 227799"/>
                <a:gd name="connsiteX18" fmla="*/ 20897 w 185413"/>
                <a:gd name="connsiteY18" fmla="*/ 219219 h 227799"/>
                <a:gd name="connsiteX19" fmla="*/ 30396 w 185413"/>
                <a:gd name="connsiteY19" fmla="*/ 203285 h 227799"/>
                <a:gd name="connsiteX20" fmla="*/ 31820 w 185413"/>
                <a:gd name="connsiteY20" fmla="*/ 139357 h 227799"/>
                <a:gd name="connsiteX21" fmla="*/ 71810 w 185413"/>
                <a:gd name="connsiteY21" fmla="*/ 91836 h 227799"/>
                <a:gd name="connsiteX22" fmla="*/ 73899 w 185413"/>
                <a:gd name="connsiteY22" fmla="*/ 95042 h 227799"/>
                <a:gd name="connsiteX23" fmla="*/ 88527 w 185413"/>
                <a:gd name="connsiteY23" fmla="*/ 96079 h 227799"/>
                <a:gd name="connsiteX24" fmla="*/ 113128 w 185413"/>
                <a:gd name="connsiteY24" fmla="*/ 90799 h 227799"/>
                <a:gd name="connsiteX25" fmla="*/ 127376 w 185413"/>
                <a:gd name="connsiteY25" fmla="*/ 59024 h 227799"/>
                <a:gd name="connsiteX26" fmla="*/ 88242 w 185413"/>
                <a:gd name="connsiteY26" fmla="*/ 13766 h 227799"/>
                <a:gd name="connsiteX27" fmla="*/ 74754 w 185413"/>
                <a:gd name="connsiteY27" fmla="*/ 14426 h 227799"/>
                <a:gd name="connsiteX28" fmla="*/ 71905 w 185413"/>
                <a:gd name="connsiteY28" fmla="*/ 19329 h 227799"/>
                <a:gd name="connsiteX29" fmla="*/ 71810 w 185413"/>
                <a:gd name="connsiteY29" fmla="*/ 180184 h 227799"/>
                <a:gd name="connsiteX30" fmla="*/ 82828 w 185413"/>
                <a:gd name="connsiteY30" fmla="*/ 209885 h 227799"/>
                <a:gd name="connsiteX31" fmla="*/ 105245 w 185413"/>
                <a:gd name="connsiteY31" fmla="*/ 213468 h 227799"/>
                <a:gd name="connsiteX32" fmla="*/ 143239 w 185413"/>
                <a:gd name="connsiteY32" fmla="*/ 171038 h 227799"/>
                <a:gd name="connsiteX33" fmla="*/ 113698 w 185413"/>
                <a:gd name="connsiteY33" fmla="*/ 117671 h 227799"/>
                <a:gd name="connsiteX34" fmla="*/ 86627 w 185413"/>
                <a:gd name="connsiteY34" fmla="*/ 109939 h 227799"/>
                <a:gd name="connsiteX35" fmla="*/ 73139 w 185413"/>
                <a:gd name="connsiteY35" fmla="*/ 109940 h 227799"/>
                <a:gd name="connsiteX36" fmla="*/ 71335 w 185413"/>
                <a:gd name="connsiteY36" fmla="*/ 112014 h 2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13" h="227799">
                  <a:moveTo>
                    <a:pt x="31250" y="86839"/>
                  </a:moveTo>
                  <a:cubicBezTo>
                    <a:pt x="31250" y="41298"/>
                    <a:pt x="31250" y="32812"/>
                    <a:pt x="31250" y="23289"/>
                  </a:cubicBezTo>
                  <a:cubicBezTo>
                    <a:pt x="31250" y="13766"/>
                    <a:pt x="27736" y="9900"/>
                    <a:pt x="17762" y="7072"/>
                  </a:cubicBezTo>
                  <a:cubicBezTo>
                    <a:pt x="13665" y="6281"/>
                    <a:pt x="9493" y="5933"/>
                    <a:pt x="5319" y="6035"/>
                  </a:cubicBezTo>
                  <a:cubicBezTo>
                    <a:pt x="2090" y="6034"/>
                    <a:pt x="0" y="4997"/>
                    <a:pt x="0" y="2829"/>
                  </a:cubicBezTo>
                  <a:cubicBezTo>
                    <a:pt x="0" y="660"/>
                    <a:pt x="2470" y="0"/>
                    <a:pt x="7124" y="0"/>
                  </a:cubicBezTo>
                  <a:cubicBezTo>
                    <a:pt x="23462" y="0"/>
                    <a:pt x="43409" y="754"/>
                    <a:pt x="49488" y="754"/>
                  </a:cubicBezTo>
                  <a:cubicBezTo>
                    <a:pt x="65161" y="754"/>
                    <a:pt x="85772" y="0"/>
                    <a:pt x="96506" y="0"/>
                  </a:cubicBezTo>
                  <a:cubicBezTo>
                    <a:pt x="153498" y="0"/>
                    <a:pt x="162996" y="28946"/>
                    <a:pt x="162996" y="44881"/>
                  </a:cubicBezTo>
                  <a:cubicBezTo>
                    <a:pt x="162996" y="68170"/>
                    <a:pt x="145519" y="86273"/>
                    <a:pt x="127756" y="97494"/>
                  </a:cubicBezTo>
                  <a:cubicBezTo>
                    <a:pt x="153403" y="105602"/>
                    <a:pt x="185413" y="127194"/>
                    <a:pt x="185413" y="162458"/>
                  </a:cubicBezTo>
                  <a:cubicBezTo>
                    <a:pt x="185413" y="194610"/>
                    <a:pt x="159767" y="227800"/>
                    <a:pt x="102110" y="227800"/>
                  </a:cubicBezTo>
                  <a:cubicBezTo>
                    <a:pt x="98596" y="227800"/>
                    <a:pt x="87862" y="227800"/>
                    <a:pt x="77224" y="226762"/>
                  </a:cubicBezTo>
                  <a:cubicBezTo>
                    <a:pt x="66585" y="225725"/>
                    <a:pt x="55472" y="226008"/>
                    <a:pt x="50533" y="226008"/>
                  </a:cubicBezTo>
                  <a:cubicBezTo>
                    <a:pt x="45593" y="226008"/>
                    <a:pt x="40179" y="226008"/>
                    <a:pt x="32770" y="226008"/>
                  </a:cubicBezTo>
                  <a:cubicBezTo>
                    <a:pt x="25361" y="226008"/>
                    <a:pt x="17477" y="226668"/>
                    <a:pt x="11018" y="226668"/>
                  </a:cubicBezTo>
                  <a:cubicBezTo>
                    <a:pt x="7124" y="226668"/>
                    <a:pt x="4939" y="225631"/>
                    <a:pt x="4939" y="223462"/>
                  </a:cubicBezTo>
                  <a:cubicBezTo>
                    <a:pt x="4939" y="221294"/>
                    <a:pt x="5984" y="220256"/>
                    <a:pt x="9878" y="220256"/>
                  </a:cubicBezTo>
                  <a:cubicBezTo>
                    <a:pt x="13580" y="220351"/>
                    <a:pt x="17279" y="220003"/>
                    <a:pt x="20897" y="219219"/>
                  </a:cubicBezTo>
                  <a:cubicBezTo>
                    <a:pt x="27261" y="217805"/>
                    <a:pt x="29066" y="212148"/>
                    <a:pt x="30396" y="203285"/>
                  </a:cubicBezTo>
                  <a:cubicBezTo>
                    <a:pt x="31820" y="190556"/>
                    <a:pt x="31820" y="166889"/>
                    <a:pt x="31820" y="139357"/>
                  </a:cubicBezTo>
                  <a:close/>
                  <a:moveTo>
                    <a:pt x="71810" y="91836"/>
                  </a:moveTo>
                  <a:cubicBezTo>
                    <a:pt x="71810" y="94288"/>
                    <a:pt x="72854" y="94665"/>
                    <a:pt x="73899" y="95042"/>
                  </a:cubicBezTo>
                  <a:cubicBezTo>
                    <a:pt x="78722" y="95922"/>
                    <a:pt x="83628" y="96270"/>
                    <a:pt x="88527" y="96079"/>
                  </a:cubicBezTo>
                  <a:cubicBezTo>
                    <a:pt x="97084" y="96947"/>
                    <a:pt x="105697" y="95098"/>
                    <a:pt x="113128" y="90799"/>
                  </a:cubicBezTo>
                  <a:cubicBezTo>
                    <a:pt x="122595" y="82982"/>
                    <a:pt x="127861" y="71238"/>
                    <a:pt x="127376" y="59024"/>
                  </a:cubicBezTo>
                  <a:cubicBezTo>
                    <a:pt x="127376" y="38847"/>
                    <a:pt x="115313" y="13766"/>
                    <a:pt x="88242" y="13766"/>
                  </a:cubicBezTo>
                  <a:cubicBezTo>
                    <a:pt x="83735" y="13611"/>
                    <a:pt x="79223" y="13832"/>
                    <a:pt x="74754" y="14426"/>
                  </a:cubicBezTo>
                  <a:cubicBezTo>
                    <a:pt x="72569" y="14426"/>
                    <a:pt x="71905" y="16218"/>
                    <a:pt x="71905" y="19329"/>
                  </a:cubicBezTo>
                  <a:close/>
                  <a:moveTo>
                    <a:pt x="71810" y="180184"/>
                  </a:moveTo>
                  <a:cubicBezTo>
                    <a:pt x="71810" y="199985"/>
                    <a:pt x="72854" y="206019"/>
                    <a:pt x="82828" y="209885"/>
                  </a:cubicBezTo>
                  <a:cubicBezTo>
                    <a:pt x="89988" y="212537"/>
                    <a:pt x="97607" y="213755"/>
                    <a:pt x="105245" y="213468"/>
                  </a:cubicBezTo>
                  <a:cubicBezTo>
                    <a:pt x="121962" y="213468"/>
                    <a:pt x="143239" y="204039"/>
                    <a:pt x="143239" y="171038"/>
                  </a:cubicBezTo>
                  <a:cubicBezTo>
                    <a:pt x="142741" y="149534"/>
                    <a:pt x="131718" y="129619"/>
                    <a:pt x="113698" y="117671"/>
                  </a:cubicBezTo>
                  <a:cubicBezTo>
                    <a:pt x="105758" y="112249"/>
                    <a:pt x="96257" y="109535"/>
                    <a:pt x="86627" y="109939"/>
                  </a:cubicBezTo>
                  <a:lnTo>
                    <a:pt x="73139" y="109940"/>
                  </a:lnTo>
                  <a:cubicBezTo>
                    <a:pt x="72094" y="109940"/>
                    <a:pt x="71335" y="109940"/>
                    <a:pt x="71335" y="112014"/>
                  </a:cubicBezTo>
                  <a:close/>
                </a:path>
              </a:pathLst>
            </a:custGeom>
            <a:solidFill>
              <a:srgbClr val="004876"/>
            </a:solidFill>
            <a:ln w="9499" cap="flat">
              <a:noFill/>
              <a:prstDash val="solid"/>
              <a:miter/>
            </a:ln>
          </p:spPr>
          <p:txBody>
            <a:bodyPr rtlCol="0" anchor="ctr"/>
            <a:lstStyle/>
            <a:p>
              <a:endParaRPr lang="en-US" dirty="0"/>
            </a:p>
          </p:txBody>
        </p:sp>
        <p:sp>
          <p:nvSpPr>
            <p:cNvPr id="34" name="Freeform 84">
              <a:extLst>
                <a:ext uri="{FF2B5EF4-FFF2-40B4-BE49-F238E27FC236}">
                  <a16:creationId xmlns:a16="http://schemas.microsoft.com/office/drawing/2014/main" id="{C8B03947-9C70-411D-945F-84615E0F84EC}"/>
                </a:ext>
              </a:extLst>
            </p:cNvPr>
            <p:cNvSpPr/>
            <p:nvPr/>
          </p:nvSpPr>
          <p:spPr>
            <a:xfrm>
              <a:off x="6688045" y="3156602"/>
              <a:ext cx="262449" cy="234116"/>
            </a:xfrm>
            <a:custGeom>
              <a:avLst/>
              <a:gdLst>
                <a:gd name="connsiteX0" fmla="*/ 84255 w 262449"/>
                <a:gd name="connsiteY0" fmla="*/ 157744 h 234116"/>
                <a:gd name="connsiteX1" fmla="*/ 81406 w 262449"/>
                <a:gd name="connsiteY1" fmla="*/ 159912 h 234116"/>
                <a:gd name="connsiteX2" fmla="*/ 64688 w 262449"/>
                <a:gd name="connsiteY2" fmla="*/ 200173 h 234116"/>
                <a:gd name="connsiteX3" fmla="*/ 60034 w 262449"/>
                <a:gd name="connsiteY3" fmla="*/ 218560 h 234116"/>
                <a:gd name="connsiteX4" fmla="*/ 72477 w 262449"/>
                <a:gd name="connsiteY4" fmla="*/ 227045 h 234116"/>
                <a:gd name="connsiteX5" fmla="*/ 77132 w 262449"/>
                <a:gd name="connsiteY5" fmla="*/ 227045 h 234116"/>
                <a:gd name="connsiteX6" fmla="*/ 81786 w 262449"/>
                <a:gd name="connsiteY6" fmla="*/ 230251 h 234116"/>
                <a:gd name="connsiteX7" fmla="*/ 76847 w 262449"/>
                <a:gd name="connsiteY7" fmla="*/ 233457 h 234116"/>
                <a:gd name="connsiteX8" fmla="*/ 41987 w 262449"/>
                <a:gd name="connsiteY8" fmla="*/ 232420 h 234116"/>
                <a:gd name="connsiteX9" fmla="*/ 5702 w 262449"/>
                <a:gd name="connsiteY9" fmla="*/ 233457 h 234116"/>
                <a:gd name="connsiteX10" fmla="*/ 3 w 262449"/>
                <a:gd name="connsiteY10" fmla="*/ 230251 h 234116"/>
                <a:gd name="connsiteX11" fmla="*/ 3003 w 262449"/>
                <a:gd name="connsiteY11" fmla="*/ 227011 h 234116"/>
                <a:gd name="connsiteX12" fmla="*/ 3612 w 262449"/>
                <a:gd name="connsiteY12" fmla="*/ 227045 h 234116"/>
                <a:gd name="connsiteX13" fmla="*/ 13111 w 262449"/>
                <a:gd name="connsiteY13" fmla="*/ 227045 h 234116"/>
                <a:gd name="connsiteX14" fmla="*/ 39137 w 262449"/>
                <a:gd name="connsiteY14" fmla="*/ 200550 h 234116"/>
                <a:gd name="connsiteX15" fmla="*/ 121015 w 262449"/>
                <a:gd name="connsiteY15" fmla="*/ 11974 h 234116"/>
                <a:gd name="connsiteX16" fmla="*/ 130514 w 262449"/>
                <a:gd name="connsiteY16" fmla="*/ 0 h 234116"/>
                <a:gd name="connsiteX17" fmla="*/ 140012 w 262449"/>
                <a:gd name="connsiteY17" fmla="*/ 9429 h 234116"/>
                <a:gd name="connsiteX18" fmla="*/ 219706 w 262449"/>
                <a:gd name="connsiteY18" fmla="*/ 194516 h 234116"/>
                <a:gd name="connsiteX19" fmla="*/ 246397 w 262449"/>
                <a:gd name="connsiteY19" fmla="*/ 226668 h 234116"/>
                <a:gd name="connsiteX20" fmla="*/ 258175 w 262449"/>
                <a:gd name="connsiteY20" fmla="*/ 227705 h 234116"/>
                <a:gd name="connsiteX21" fmla="*/ 262450 w 262449"/>
                <a:gd name="connsiteY21" fmla="*/ 230911 h 234116"/>
                <a:gd name="connsiteX22" fmla="*/ 248962 w 262449"/>
                <a:gd name="connsiteY22" fmla="*/ 234117 h 234116"/>
                <a:gd name="connsiteX23" fmla="*/ 188835 w 262449"/>
                <a:gd name="connsiteY23" fmla="*/ 233363 h 234116"/>
                <a:gd name="connsiteX24" fmla="*/ 179337 w 262449"/>
                <a:gd name="connsiteY24" fmla="*/ 230911 h 234116"/>
                <a:gd name="connsiteX25" fmla="*/ 183231 w 262449"/>
                <a:gd name="connsiteY25" fmla="*/ 227705 h 234116"/>
                <a:gd name="connsiteX26" fmla="*/ 186418 w 262449"/>
                <a:gd name="connsiteY26" fmla="*/ 221837 h 234116"/>
                <a:gd name="connsiteX27" fmla="*/ 186081 w 262449"/>
                <a:gd name="connsiteY27" fmla="*/ 221011 h 234116"/>
                <a:gd name="connsiteX28" fmla="*/ 161859 w 262449"/>
                <a:gd name="connsiteY28" fmla="*/ 160572 h 234116"/>
                <a:gd name="connsiteX29" fmla="*/ 158630 w 262449"/>
                <a:gd name="connsiteY29" fmla="*/ 158404 h 234116"/>
                <a:gd name="connsiteX30" fmla="*/ 150746 w 262449"/>
                <a:gd name="connsiteY30" fmla="*/ 141149 h 234116"/>
                <a:gd name="connsiteX31" fmla="*/ 152171 w 262449"/>
                <a:gd name="connsiteY31" fmla="*/ 139357 h 234116"/>
                <a:gd name="connsiteX32" fmla="*/ 122630 w 262449"/>
                <a:gd name="connsiteY32" fmla="*/ 63079 h 234116"/>
                <a:gd name="connsiteX33" fmla="*/ 121205 w 262449"/>
                <a:gd name="connsiteY33" fmla="*/ 60250 h 234116"/>
                <a:gd name="connsiteX34" fmla="*/ 119400 w 262449"/>
                <a:gd name="connsiteY34" fmla="*/ 63079 h 234116"/>
                <a:gd name="connsiteX35" fmla="*/ 89195 w 262449"/>
                <a:gd name="connsiteY35" fmla="*/ 139075 h 234116"/>
                <a:gd name="connsiteX36" fmla="*/ 90240 w 262449"/>
                <a:gd name="connsiteY36" fmla="*/ 141149 h 2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449" h="234116">
                  <a:moveTo>
                    <a:pt x="84255" y="157744"/>
                  </a:moveTo>
                  <a:cubicBezTo>
                    <a:pt x="82451" y="157744"/>
                    <a:pt x="82071" y="157744"/>
                    <a:pt x="81406" y="159912"/>
                  </a:cubicBezTo>
                  <a:lnTo>
                    <a:pt x="64688" y="200173"/>
                  </a:lnTo>
                  <a:cubicBezTo>
                    <a:pt x="62069" y="205986"/>
                    <a:pt x="60493" y="212208"/>
                    <a:pt x="60034" y="218560"/>
                  </a:cubicBezTo>
                  <a:cubicBezTo>
                    <a:pt x="60034" y="223839"/>
                    <a:pt x="62884" y="227045"/>
                    <a:pt x="72477" y="227045"/>
                  </a:cubicBezTo>
                  <a:lnTo>
                    <a:pt x="77132" y="227045"/>
                  </a:lnTo>
                  <a:cubicBezTo>
                    <a:pt x="81026" y="227045"/>
                    <a:pt x="81786" y="228460"/>
                    <a:pt x="81786" y="230251"/>
                  </a:cubicBezTo>
                  <a:cubicBezTo>
                    <a:pt x="81786" y="232042"/>
                    <a:pt x="79981" y="233457"/>
                    <a:pt x="76847" y="233457"/>
                  </a:cubicBezTo>
                  <a:cubicBezTo>
                    <a:pt x="66493" y="233457"/>
                    <a:pt x="51960" y="232420"/>
                    <a:pt x="41987" y="232420"/>
                  </a:cubicBezTo>
                  <a:cubicBezTo>
                    <a:pt x="38757" y="232420"/>
                    <a:pt x="22040" y="233457"/>
                    <a:pt x="5702" y="233457"/>
                  </a:cubicBezTo>
                  <a:cubicBezTo>
                    <a:pt x="1808" y="233457"/>
                    <a:pt x="3" y="232702"/>
                    <a:pt x="3" y="230251"/>
                  </a:cubicBezTo>
                  <a:cubicBezTo>
                    <a:pt x="-70" y="228534"/>
                    <a:pt x="1273" y="227084"/>
                    <a:pt x="3003" y="227011"/>
                  </a:cubicBezTo>
                  <a:cubicBezTo>
                    <a:pt x="3207" y="227003"/>
                    <a:pt x="3411" y="227014"/>
                    <a:pt x="3612" y="227045"/>
                  </a:cubicBezTo>
                  <a:cubicBezTo>
                    <a:pt x="6462" y="227045"/>
                    <a:pt x="10071" y="227045"/>
                    <a:pt x="13111" y="227045"/>
                  </a:cubicBezTo>
                  <a:cubicBezTo>
                    <a:pt x="27359" y="224971"/>
                    <a:pt x="32678" y="215731"/>
                    <a:pt x="39137" y="200550"/>
                  </a:cubicBezTo>
                  <a:lnTo>
                    <a:pt x="121015" y="11974"/>
                  </a:lnTo>
                  <a:cubicBezTo>
                    <a:pt x="124625" y="3489"/>
                    <a:pt x="127094" y="0"/>
                    <a:pt x="130514" y="0"/>
                  </a:cubicBezTo>
                  <a:cubicBezTo>
                    <a:pt x="133933" y="0"/>
                    <a:pt x="136593" y="2829"/>
                    <a:pt x="140012" y="9429"/>
                  </a:cubicBezTo>
                  <a:cubicBezTo>
                    <a:pt x="147516" y="26024"/>
                    <a:pt x="199759" y="148975"/>
                    <a:pt x="219706" y="194516"/>
                  </a:cubicBezTo>
                  <a:cubicBezTo>
                    <a:pt x="231769" y="221765"/>
                    <a:pt x="240698" y="225631"/>
                    <a:pt x="246397" y="226668"/>
                  </a:cubicBezTo>
                  <a:cubicBezTo>
                    <a:pt x="250289" y="227320"/>
                    <a:pt x="254228" y="227667"/>
                    <a:pt x="258175" y="227705"/>
                  </a:cubicBezTo>
                  <a:cubicBezTo>
                    <a:pt x="261025" y="227705"/>
                    <a:pt x="262450" y="228742"/>
                    <a:pt x="262450" y="230911"/>
                  </a:cubicBezTo>
                  <a:cubicBezTo>
                    <a:pt x="262450" y="233080"/>
                    <a:pt x="260645" y="234117"/>
                    <a:pt x="248962" y="234117"/>
                  </a:cubicBezTo>
                  <a:cubicBezTo>
                    <a:pt x="237278" y="234117"/>
                    <a:pt x="215146" y="234117"/>
                    <a:pt x="188835" y="233363"/>
                  </a:cubicBezTo>
                  <a:cubicBezTo>
                    <a:pt x="183136" y="233363"/>
                    <a:pt x="179337" y="233363"/>
                    <a:pt x="179337" y="230911"/>
                  </a:cubicBezTo>
                  <a:cubicBezTo>
                    <a:pt x="179337" y="228460"/>
                    <a:pt x="180097" y="228082"/>
                    <a:pt x="183231" y="227705"/>
                  </a:cubicBezTo>
                  <a:cubicBezTo>
                    <a:pt x="185744" y="226958"/>
                    <a:pt x="187171" y="224331"/>
                    <a:pt x="186418" y="221837"/>
                  </a:cubicBezTo>
                  <a:cubicBezTo>
                    <a:pt x="186332" y="221551"/>
                    <a:pt x="186219" y="221275"/>
                    <a:pt x="186081" y="221011"/>
                  </a:cubicBezTo>
                  <a:lnTo>
                    <a:pt x="161859" y="160572"/>
                  </a:lnTo>
                  <a:cubicBezTo>
                    <a:pt x="161488" y="159144"/>
                    <a:pt x="160103" y="158214"/>
                    <a:pt x="158630" y="158404"/>
                  </a:cubicBezTo>
                  <a:close/>
                  <a:moveTo>
                    <a:pt x="150746" y="141149"/>
                  </a:moveTo>
                  <a:cubicBezTo>
                    <a:pt x="152171" y="141149"/>
                    <a:pt x="152551" y="140489"/>
                    <a:pt x="152171" y="139357"/>
                  </a:cubicBezTo>
                  <a:lnTo>
                    <a:pt x="122630" y="63079"/>
                  </a:lnTo>
                  <a:cubicBezTo>
                    <a:pt x="122630" y="62041"/>
                    <a:pt x="121965" y="60250"/>
                    <a:pt x="121205" y="60250"/>
                  </a:cubicBezTo>
                  <a:cubicBezTo>
                    <a:pt x="120445" y="60250"/>
                    <a:pt x="119780" y="62041"/>
                    <a:pt x="119400" y="63079"/>
                  </a:cubicBezTo>
                  <a:lnTo>
                    <a:pt x="89195" y="139075"/>
                  </a:lnTo>
                  <a:cubicBezTo>
                    <a:pt x="88435" y="140489"/>
                    <a:pt x="89195" y="141149"/>
                    <a:pt x="90240" y="141149"/>
                  </a:cubicBezTo>
                  <a:close/>
                </a:path>
              </a:pathLst>
            </a:custGeom>
            <a:solidFill>
              <a:srgbClr val="004876"/>
            </a:solidFill>
            <a:ln w="9499" cap="flat">
              <a:noFill/>
              <a:prstDash val="solid"/>
              <a:miter/>
            </a:ln>
          </p:spPr>
          <p:txBody>
            <a:bodyPr rtlCol="0" anchor="ctr"/>
            <a:lstStyle/>
            <a:p>
              <a:endParaRPr lang="en-US" dirty="0"/>
            </a:p>
          </p:txBody>
        </p:sp>
        <p:sp>
          <p:nvSpPr>
            <p:cNvPr id="35" name="Freeform 85">
              <a:extLst>
                <a:ext uri="{FF2B5EF4-FFF2-40B4-BE49-F238E27FC236}">
                  <a16:creationId xmlns:a16="http://schemas.microsoft.com/office/drawing/2014/main" id="{955F7B9D-AE19-41C4-85F2-19081EFAEDC2}"/>
                </a:ext>
              </a:extLst>
            </p:cNvPr>
            <p:cNvSpPr/>
            <p:nvPr/>
          </p:nvSpPr>
          <p:spPr>
            <a:xfrm>
              <a:off x="7079961" y="3162731"/>
              <a:ext cx="253328" cy="231693"/>
            </a:xfrm>
            <a:custGeom>
              <a:avLst/>
              <a:gdLst>
                <a:gd name="connsiteX0" fmla="*/ 30870 w 253328"/>
                <a:gd name="connsiteY0" fmla="*/ 86933 h 231693"/>
                <a:gd name="connsiteX1" fmla="*/ 30870 w 253328"/>
                <a:gd name="connsiteY1" fmla="*/ 23383 h 231693"/>
                <a:gd name="connsiteX2" fmla="*/ 17383 w 253328"/>
                <a:gd name="connsiteY2" fmla="*/ 7072 h 231693"/>
                <a:gd name="connsiteX3" fmla="*/ 5319 w 253328"/>
                <a:gd name="connsiteY3" fmla="*/ 6035 h 231693"/>
                <a:gd name="connsiteX4" fmla="*/ 0 w 253328"/>
                <a:gd name="connsiteY4" fmla="*/ 2829 h 231693"/>
                <a:gd name="connsiteX5" fmla="*/ 6744 w 253328"/>
                <a:gd name="connsiteY5" fmla="*/ 0 h 231693"/>
                <a:gd name="connsiteX6" fmla="*/ 53762 w 253328"/>
                <a:gd name="connsiteY6" fmla="*/ 754 h 231693"/>
                <a:gd name="connsiteX7" fmla="*/ 93941 w 253328"/>
                <a:gd name="connsiteY7" fmla="*/ 0 h 231693"/>
                <a:gd name="connsiteX8" fmla="*/ 100685 w 253328"/>
                <a:gd name="connsiteY8" fmla="*/ 2829 h 231693"/>
                <a:gd name="connsiteX9" fmla="*/ 95746 w 253328"/>
                <a:gd name="connsiteY9" fmla="*/ 6035 h 231693"/>
                <a:gd name="connsiteX10" fmla="*/ 86248 w 253328"/>
                <a:gd name="connsiteY10" fmla="*/ 7072 h 231693"/>
                <a:gd name="connsiteX11" fmla="*/ 74849 w 253328"/>
                <a:gd name="connsiteY11" fmla="*/ 23383 h 231693"/>
                <a:gd name="connsiteX12" fmla="*/ 74184 w 253328"/>
                <a:gd name="connsiteY12" fmla="*/ 86933 h 231693"/>
                <a:gd name="connsiteX13" fmla="*/ 74184 w 253328"/>
                <a:gd name="connsiteY13" fmla="*/ 129080 h 231693"/>
                <a:gd name="connsiteX14" fmla="*/ 98026 w 253328"/>
                <a:gd name="connsiteY14" fmla="*/ 201870 h 231693"/>
                <a:gd name="connsiteX15" fmla="*/ 137540 w 253328"/>
                <a:gd name="connsiteY15" fmla="*/ 213845 h 231693"/>
                <a:gd name="connsiteX16" fmla="*/ 179524 w 253328"/>
                <a:gd name="connsiteY16" fmla="*/ 197910 h 231693"/>
                <a:gd name="connsiteX17" fmla="*/ 197666 w 253328"/>
                <a:gd name="connsiteY17" fmla="*/ 124743 h 231693"/>
                <a:gd name="connsiteX18" fmla="*/ 197666 w 253328"/>
                <a:gd name="connsiteY18" fmla="*/ 87028 h 231693"/>
                <a:gd name="connsiteX19" fmla="*/ 197001 w 253328"/>
                <a:gd name="connsiteY19" fmla="*/ 23478 h 231693"/>
                <a:gd name="connsiteX20" fmla="*/ 183798 w 253328"/>
                <a:gd name="connsiteY20" fmla="*/ 7166 h 231693"/>
                <a:gd name="connsiteX21" fmla="*/ 171925 w 253328"/>
                <a:gd name="connsiteY21" fmla="*/ 6506 h 231693"/>
                <a:gd name="connsiteX22" fmla="*/ 166606 w 253328"/>
                <a:gd name="connsiteY22" fmla="*/ 3300 h 231693"/>
                <a:gd name="connsiteX23" fmla="*/ 172970 w 253328"/>
                <a:gd name="connsiteY23" fmla="*/ 471 h 231693"/>
                <a:gd name="connsiteX24" fmla="*/ 210299 w 253328"/>
                <a:gd name="connsiteY24" fmla="*/ 1226 h 231693"/>
                <a:gd name="connsiteX25" fmla="*/ 246964 w 253328"/>
                <a:gd name="connsiteY25" fmla="*/ 471 h 231693"/>
                <a:gd name="connsiteX26" fmla="*/ 253328 w 253328"/>
                <a:gd name="connsiteY26" fmla="*/ 3300 h 231693"/>
                <a:gd name="connsiteX27" fmla="*/ 248009 w 253328"/>
                <a:gd name="connsiteY27" fmla="*/ 6506 h 231693"/>
                <a:gd name="connsiteX28" fmla="*/ 238510 w 253328"/>
                <a:gd name="connsiteY28" fmla="*/ 7543 h 231693"/>
                <a:gd name="connsiteX29" fmla="*/ 227112 w 253328"/>
                <a:gd name="connsiteY29" fmla="*/ 23855 h 231693"/>
                <a:gd name="connsiteX30" fmla="*/ 226352 w 253328"/>
                <a:gd name="connsiteY30" fmla="*/ 87405 h 231693"/>
                <a:gd name="connsiteX31" fmla="*/ 226352 w 253328"/>
                <a:gd name="connsiteY31" fmla="*/ 119557 h 231693"/>
                <a:gd name="connsiteX32" fmla="*/ 196431 w 253328"/>
                <a:gd name="connsiteY32" fmla="*/ 209979 h 231693"/>
                <a:gd name="connsiteX33" fmla="*/ 129941 w 253328"/>
                <a:gd name="connsiteY33" fmla="*/ 231571 h 231693"/>
                <a:gd name="connsiteX34" fmla="*/ 58416 w 253328"/>
                <a:gd name="connsiteY34" fmla="*/ 211111 h 231693"/>
                <a:gd name="connsiteX35" fmla="*/ 29921 w 253328"/>
                <a:gd name="connsiteY35" fmla="*/ 131626 h 2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328" h="231693">
                  <a:moveTo>
                    <a:pt x="30870" y="86933"/>
                  </a:moveTo>
                  <a:cubicBezTo>
                    <a:pt x="30870" y="41393"/>
                    <a:pt x="30870" y="32906"/>
                    <a:pt x="30870" y="23383"/>
                  </a:cubicBezTo>
                  <a:cubicBezTo>
                    <a:pt x="30870" y="13860"/>
                    <a:pt x="27356" y="9994"/>
                    <a:pt x="17383" y="7072"/>
                  </a:cubicBezTo>
                  <a:cubicBezTo>
                    <a:pt x="13410" y="6302"/>
                    <a:pt x="9366" y="5954"/>
                    <a:pt x="5319" y="6035"/>
                  </a:cubicBezTo>
                  <a:cubicBezTo>
                    <a:pt x="1805" y="6035"/>
                    <a:pt x="0" y="4997"/>
                    <a:pt x="0" y="2829"/>
                  </a:cubicBezTo>
                  <a:cubicBezTo>
                    <a:pt x="0" y="660"/>
                    <a:pt x="2185" y="0"/>
                    <a:pt x="6744" y="0"/>
                  </a:cubicBezTo>
                  <a:cubicBezTo>
                    <a:pt x="23462" y="0"/>
                    <a:pt x="44738" y="754"/>
                    <a:pt x="53762" y="754"/>
                  </a:cubicBezTo>
                  <a:cubicBezTo>
                    <a:pt x="62786" y="754"/>
                    <a:pt x="82258" y="0"/>
                    <a:pt x="93941" y="0"/>
                  </a:cubicBezTo>
                  <a:cubicBezTo>
                    <a:pt x="98596" y="0"/>
                    <a:pt x="100685" y="754"/>
                    <a:pt x="100685" y="2829"/>
                  </a:cubicBezTo>
                  <a:cubicBezTo>
                    <a:pt x="100685" y="4903"/>
                    <a:pt x="98881" y="6035"/>
                    <a:pt x="95746" y="6035"/>
                  </a:cubicBezTo>
                  <a:cubicBezTo>
                    <a:pt x="92551" y="6037"/>
                    <a:pt x="89366" y="6384"/>
                    <a:pt x="86248" y="7072"/>
                  </a:cubicBezTo>
                  <a:cubicBezTo>
                    <a:pt x="78079" y="8486"/>
                    <a:pt x="75609" y="12729"/>
                    <a:pt x="74849" y="23383"/>
                  </a:cubicBezTo>
                  <a:cubicBezTo>
                    <a:pt x="74089" y="34038"/>
                    <a:pt x="74184" y="41393"/>
                    <a:pt x="74184" y="86933"/>
                  </a:cubicBezTo>
                  <a:lnTo>
                    <a:pt x="74184" y="129080"/>
                  </a:lnTo>
                  <a:cubicBezTo>
                    <a:pt x="74184" y="172924"/>
                    <a:pt x="82733" y="189896"/>
                    <a:pt x="98026" y="201870"/>
                  </a:cubicBezTo>
                  <a:cubicBezTo>
                    <a:pt x="109366" y="210355"/>
                    <a:pt x="123359" y="214595"/>
                    <a:pt x="137540" y="213845"/>
                  </a:cubicBezTo>
                  <a:cubicBezTo>
                    <a:pt x="153092" y="214171"/>
                    <a:pt x="168158" y="208453"/>
                    <a:pt x="179524" y="197910"/>
                  </a:cubicBezTo>
                  <a:cubicBezTo>
                    <a:pt x="197001" y="181693"/>
                    <a:pt x="197666" y="155481"/>
                    <a:pt x="197666" y="124743"/>
                  </a:cubicBezTo>
                  <a:lnTo>
                    <a:pt x="197666" y="87028"/>
                  </a:lnTo>
                  <a:cubicBezTo>
                    <a:pt x="197666" y="41487"/>
                    <a:pt x="197666" y="33001"/>
                    <a:pt x="197001" y="23478"/>
                  </a:cubicBezTo>
                  <a:cubicBezTo>
                    <a:pt x="196337" y="13955"/>
                    <a:pt x="193772" y="10089"/>
                    <a:pt x="183798" y="7166"/>
                  </a:cubicBezTo>
                  <a:cubicBezTo>
                    <a:pt x="179877" y="6517"/>
                    <a:pt x="175895" y="6296"/>
                    <a:pt x="171925" y="6506"/>
                  </a:cubicBezTo>
                  <a:cubicBezTo>
                    <a:pt x="168379" y="6506"/>
                    <a:pt x="166606" y="5437"/>
                    <a:pt x="166606" y="3300"/>
                  </a:cubicBezTo>
                  <a:cubicBezTo>
                    <a:pt x="166606" y="1226"/>
                    <a:pt x="168791" y="471"/>
                    <a:pt x="172970" y="471"/>
                  </a:cubicBezTo>
                  <a:cubicBezTo>
                    <a:pt x="189022" y="471"/>
                    <a:pt x="210015" y="1226"/>
                    <a:pt x="210299" y="1226"/>
                  </a:cubicBezTo>
                  <a:cubicBezTo>
                    <a:pt x="213909" y="1226"/>
                    <a:pt x="234901" y="471"/>
                    <a:pt x="246964" y="471"/>
                  </a:cubicBezTo>
                  <a:cubicBezTo>
                    <a:pt x="251238" y="471"/>
                    <a:pt x="253328" y="1226"/>
                    <a:pt x="253328" y="3300"/>
                  </a:cubicBezTo>
                  <a:cubicBezTo>
                    <a:pt x="253328" y="5374"/>
                    <a:pt x="251523" y="6506"/>
                    <a:pt x="248009" y="6506"/>
                  </a:cubicBezTo>
                  <a:cubicBezTo>
                    <a:pt x="244814" y="6508"/>
                    <a:pt x="241629" y="6856"/>
                    <a:pt x="238510" y="7543"/>
                  </a:cubicBezTo>
                  <a:cubicBezTo>
                    <a:pt x="229961" y="8957"/>
                    <a:pt x="227872" y="13200"/>
                    <a:pt x="227112" y="23855"/>
                  </a:cubicBezTo>
                  <a:cubicBezTo>
                    <a:pt x="226352" y="34509"/>
                    <a:pt x="226352" y="41864"/>
                    <a:pt x="226352" y="87405"/>
                  </a:cubicBezTo>
                  <a:lnTo>
                    <a:pt x="226352" y="119557"/>
                  </a:lnTo>
                  <a:cubicBezTo>
                    <a:pt x="226352" y="153123"/>
                    <a:pt x="222837" y="188481"/>
                    <a:pt x="196431" y="209979"/>
                  </a:cubicBezTo>
                  <a:cubicBezTo>
                    <a:pt x="177715" y="225081"/>
                    <a:pt x="154030" y="232772"/>
                    <a:pt x="129941" y="231571"/>
                  </a:cubicBezTo>
                  <a:cubicBezTo>
                    <a:pt x="113603" y="231571"/>
                    <a:pt x="81213" y="230911"/>
                    <a:pt x="58416" y="211111"/>
                  </a:cubicBezTo>
                  <a:cubicBezTo>
                    <a:pt x="42364" y="197344"/>
                    <a:pt x="29921" y="175093"/>
                    <a:pt x="29921" y="131626"/>
                  </a:cubicBezTo>
                  <a:close/>
                </a:path>
              </a:pathLst>
            </a:custGeom>
            <a:solidFill>
              <a:srgbClr val="004876"/>
            </a:solidFill>
            <a:ln w="9499" cap="flat">
              <a:noFill/>
              <a:prstDash val="solid"/>
              <a:miter/>
            </a:ln>
          </p:spPr>
          <p:txBody>
            <a:bodyPr rtlCol="0" anchor="ctr"/>
            <a:lstStyle/>
            <a:p>
              <a:endParaRPr lang="en-US" dirty="0"/>
            </a:p>
          </p:txBody>
        </p:sp>
        <p:sp>
          <p:nvSpPr>
            <p:cNvPr id="36" name="Freeform 86">
              <a:extLst>
                <a:ext uri="{FF2B5EF4-FFF2-40B4-BE49-F238E27FC236}">
                  <a16:creationId xmlns:a16="http://schemas.microsoft.com/office/drawing/2014/main" id="{7BBDCFDD-90BC-4F7A-977D-7A0A66999F25}"/>
                </a:ext>
              </a:extLst>
            </p:cNvPr>
            <p:cNvSpPr/>
            <p:nvPr/>
          </p:nvSpPr>
          <p:spPr>
            <a:xfrm>
              <a:off x="7484317" y="3155847"/>
              <a:ext cx="324187" cy="234022"/>
            </a:xfrm>
            <a:custGeom>
              <a:avLst/>
              <a:gdLst>
                <a:gd name="connsiteX0" fmla="*/ 58892 w 324187"/>
                <a:gd name="connsiteY0" fmla="*/ 8015 h 234022"/>
                <a:gd name="connsiteX1" fmla="*/ 64970 w 324187"/>
                <a:gd name="connsiteY1" fmla="*/ 283 h 234022"/>
                <a:gd name="connsiteX2" fmla="*/ 74469 w 324187"/>
                <a:gd name="connsiteY2" fmla="*/ 9712 h 234022"/>
                <a:gd name="connsiteX3" fmla="*/ 158437 w 324187"/>
                <a:gd name="connsiteY3" fmla="*/ 177167 h 234022"/>
                <a:gd name="connsiteX4" fmla="*/ 242405 w 324187"/>
                <a:gd name="connsiteY4" fmla="*/ 7449 h 234022"/>
                <a:gd name="connsiteX5" fmla="*/ 250574 w 324187"/>
                <a:gd name="connsiteY5" fmla="*/ 0 h 234022"/>
                <a:gd name="connsiteX6" fmla="*/ 257697 w 324187"/>
                <a:gd name="connsiteY6" fmla="*/ 9429 h 234022"/>
                <a:gd name="connsiteX7" fmla="*/ 286193 w 324187"/>
                <a:gd name="connsiteY7" fmla="*/ 194893 h 234022"/>
                <a:gd name="connsiteX8" fmla="*/ 301486 w 324187"/>
                <a:gd name="connsiteY8" fmla="*/ 224594 h 234022"/>
                <a:gd name="connsiteX9" fmla="*/ 319248 w 324187"/>
                <a:gd name="connsiteY9" fmla="*/ 227422 h 234022"/>
                <a:gd name="connsiteX10" fmla="*/ 324188 w 324187"/>
                <a:gd name="connsiteY10" fmla="*/ 230251 h 234022"/>
                <a:gd name="connsiteX11" fmla="*/ 316019 w 324187"/>
                <a:gd name="connsiteY11" fmla="*/ 233834 h 234022"/>
                <a:gd name="connsiteX12" fmla="*/ 251238 w 324187"/>
                <a:gd name="connsiteY12" fmla="*/ 231760 h 234022"/>
                <a:gd name="connsiteX13" fmla="*/ 241740 w 324187"/>
                <a:gd name="connsiteY13" fmla="*/ 228271 h 234022"/>
                <a:gd name="connsiteX14" fmla="*/ 245349 w 324187"/>
                <a:gd name="connsiteY14" fmla="*/ 225065 h 234022"/>
                <a:gd name="connsiteX15" fmla="*/ 246774 w 324187"/>
                <a:gd name="connsiteY15" fmla="*/ 212336 h 234022"/>
                <a:gd name="connsiteX16" fmla="*/ 229296 w 324187"/>
                <a:gd name="connsiteY16" fmla="*/ 82313 h 234022"/>
                <a:gd name="connsiteX17" fmla="*/ 228252 w 324187"/>
                <a:gd name="connsiteY17" fmla="*/ 82313 h 234022"/>
                <a:gd name="connsiteX18" fmla="*/ 161002 w 324187"/>
                <a:gd name="connsiteY18" fmla="*/ 216579 h 234022"/>
                <a:gd name="connsiteX19" fmla="*/ 148558 w 324187"/>
                <a:gd name="connsiteY19" fmla="*/ 233551 h 234022"/>
                <a:gd name="connsiteX20" fmla="*/ 136115 w 324187"/>
                <a:gd name="connsiteY20" fmla="*/ 218371 h 234022"/>
                <a:gd name="connsiteX21" fmla="*/ 100115 w 324187"/>
                <a:gd name="connsiteY21" fmla="*/ 150201 h 234022"/>
                <a:gd name="connsiteX22" fmla="*/ 68770 w 324187"/>
                <a:gd name="connsiteY22" fmla="*/ 85896 h 234022"/>
                <a:gd name="connsiteX23" fmla="*/ 67725 w 324187"/>
                <a:gd name="connsiteY23" fmla="*/ 85896 h 234022"/>
                <a:gd name="connsiteX24" fmla="*/ 52812 w 324187"/>
                <a:gd name="connsiteY24" fmla="*/ 203191 h 234022"/>
                <a:gd name="connsiteX25" fmla="*/ 51768 w 324187"/>
                <a:gd name="connsiteY25" fmla="*/ 217334 h 234022"/>
                <a:gd name="connsiteX26" fmla="*/ 61266 w 324187"/>
                <a:gd name="connsiteY26" fmla="*/ 226197 h 234022"/>
                <a:gd name="connsiteX27" fmla="*/ 72285 w 324187"/>
                <a:gd name="connsiteY27" fmla="*/ 227611 h 234022"/>
                <a:gd name="connsiteX28" fmla="*/ 77224 w 324187"/>
                <a:gd name="connsiteY28" fmla="*/ 230440 h 234022"/>
                <a:gd name="connsiteX29" fmla="*/ 69720 w 324187"/>
                <a:gd name="connsiteY29" fmla="*/ 234023 h 234022"/>
                <a:gd name="connsiteX30" fmla="*/ 36665 w 324187"/>
                <a:gd name="connsiteY30" fmla="*/ 232986 h 234022"/>
                <a:gd name="connsiteX31" fmla="*/ 5699 w 324187"/>
                <a:gd name="connsiteY31" fmla="*/ 234023 h 234022"/>
                <a:gd name="connsiteX32" fmla="*/ 0 w 324187"/>
                <a:gd name="connsiteY32" fmla="*/ 230534 h 234022"/>
                <a:gd name="connsiteX33" fmla="*/ 5034 w 324187"/>
                <a:gd name="connsiteY33" fmla="*/ 227705 h 234022"/>
                <a:gd name="connsiteX34" fmla="*/ 14533 w 324187"/>
                <a:gd name="connsiteY34" fmla="*/ 226951 h 234022"/>
                <a:gd name="connsiteX35" fmla="*/ 27356 w 324187"/>
                <a:gd name="connsiteY35" fmla="*/ 203945 h 2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187" h="234022">
                  <a:moveTo>
                    <a:pt x="58892" y="8015"/>
                  </a:moveTo>
                  <a:cubicBezTo>
                    <a:pt x="59556" y="3112"/>
                    <a:pt x="62501" y="283"/>
                    <a:pt x="64970" y="283"/>
                  </a:cubicBezTo>
                  <a:cubicBezTo>
                    <a:pt x="67440" y="283"/>
                    <a:pt x="70290" y="1697"/>
                    <a:pt x="74469" y="9712"/>
                  </a:cubicBezTo>
                  <a:lnTo>
                    <a:pt x="158437" y="177167"/>
                  </a:lnTo>
                  <a:lnTo>
                    <a:pt x="242405" y="7449"/>
                  </a:lnTo>
                  <a:cubicBezTo>
                    <a:pt x="244874" y="2546"/>
                    <a:pt x="247724" y="0"/>
                    <a:pt x="250574" y="0"/>
                  </a:cubicBezTo>
                  <a:cubicBezTo>
                    <a:pt x="253423" y="0"/>
                    <a:pt x="256652" y="3206"/>
                    <a:pt x="257697" y="9429"/>
                  </a:cubicBezTo>
                  <a:lnTo>
                    <a:pt x="286193" y="194893"/>
                  </a:lnTo>
                  <a:cubicBezTo>
                    <a:pt x="289043" y="213751"/>
                    <a:pt x="291893" y="221765"/>
                    <a:pt x="301486" y="224594"/>
                  </a:cubicBezTo>
                  <a:cubicBezTo>
                    <a:pt x="307236" y="226394"/>
                    <a:pt x="313220" y="227347"/>
                    <a:pt x="319248" y="227422"/>
                  </a:cubicBezTo>
                  <a:cubicBezTo>
                    <a:pt x="322098" y="227423"/>
                    <a:pt x="324188" y="228460"/>
                    <a:pt x="324188" y="230251"/>
                  </a:cubicBezTo>
                  <a:cubicBezTo>
                    <a:pt x="324188" y="232043"/>
                    <a:pt x="320673" y="233834"/>
                    <a:pt x="316019" y="233834"/>
                  </a:cubicBezTo>
                  <a:cubicBezTo>
                    <a:pt x="308230" y="233834"/>
                    <a:pt x="263682" y="232420"/>
                    <a:pt x="251238" y="231760"/>
                  </a:cubicBezTo>
                  <a:cubicBezTo>
                    <a:pt x="243735" y="231760"/>
                    <a:pt x="241740" y="229968"/>
                    <a:pt x="241740" y="228271"/>
                  </a:cubicBezTo>
                  <a:cubicBezTo>
                    <a:pt x="241740" y="226574"/>
                    <a:pt x="243165" y="225820"/>
                    <a:pt x="245349" y="225065"/>
                  </a:cubicBezTo>
                  <a:cubicBezTo>
                    <a:pt x="247534" y="224311"/>
                    <a:pt x="247819" y="220822"/>
                    <a:pt x="246774" y="212336"/>
                  </a:cubicBezTo>
                  <a:lnTo>
                    <a:pt x="229296" y="82313"/>
                  </a:lnTo>
                  <a:lnTo>
                    <a:pt x="228252" y="82313"/>
                  </a:lnTo>
                  <a:lnTo>
                    <a:pt x="161002" y="216579"/>
                  </a:lnTo>
                  <a:cubicBezTo>
                    <a:pt x="153878" y="230722"/>
                    <a:pt x="152073" y="233551"/>
                    <a:pt x="148558" y="233551"/>
                  </a:cubicBezTo>
                  <a:cubicBezTo>
                    <a:pt x="145044" y="233551"/>
                    <a:pt x="141054" y="227517"/>
                    <a:pt x="136115" y="218371"/>
                  </a:cubicBezTo>
                  <a:cubicBezTo>
                    <a:pt x="128611" y="204605"/>
                    <a:pt x="103725" y="158687"/>
                    <a:pt x="100115" y="150201"/>
                  </a:cubicBezTo>
                  <a:cubicBezTo>
                    <a:pt x="97646" y="144543"/>
                    <a:pt x="79123" y="106734"/>
                    <a:pt x="68770" y="85896"/>
                  </a:cubicBezTo>
                  <a:lnTo>
                    <a:pt x="67725" y="85896"/>
                  </a:lnTo>
                  <a:lnTo>
                    <a:pt x="52812" y="203191"/>
                  </a:lnTo>
                  <a:cubicBezTo>
                    <a:pt x="52122" y="207874"/>
                    <a:pt x="51773" y="212601"/>
                    <a:pt x="51768" y="217334"/>
                  </a:cubicBezTo>
                  <a:cubicBezTo>
                    <a:pt x="51768" y="222991"/>
                    <a:pt x="56042" y="225065"/>
                    <a:pt x="61266" y="226197"/>
                  </a:cubicBezTo>
                  <a:cubicBezTo>
                    <a:pt x="64880" y="227045"/>
                    <a:pt x="68572" y="227519"/>
                    <a:pt x="72285" y="227611"/>
                  </a:cubicBezTo>
                  <a:cubicBezTo>
                    <a:pt x="75134" y="227611"/>
                    <a:pt x="77224" y="229025"/>
                    <a:pt x="77224" y="230440"/>
                  </a:cubicBezTo>
                  <a:cubicBezTo>
                    <a:pt x="77224" y="233268"/>
                    <a:pt x="74374" y="234023"/>
                    <a:pt x="69720" y="234023"/>
                  </a:cubicBezTo>
                  <a:cubicBezTo>
                    <a:pt x="56517" y="234023"/>
                    <a:pt x="42269" y="232986"/>
                    <a:pt x="36665" y="232986"/>
                  </a:cubicBezTo>
                  <a:cubicBezTo>
                    <a:pt x="31060" y="232986"/>
                    <a:pt x="15673" y="234023"/>
                    <a:pt x="5699" y="234023"/>
                  </a:cubicBezTo>
                  <a:cubicBezTo>
                    <a:pt x="2470" y="234023"/>
                    <a:pt x="0" y="233268"/>
                    <a:pt x="0" y="230534"/>
                  </a:cubicBezTo>
                  <a:cubicBezTo>
                    <a:pt x="0" y="229120"/>
                    <a:pt x="1805" y="227705"/>
                    <a:pt x="5034" y="227705"/>
                  </a:cubicBezTo>
                  <a:cubicBezTo>
                    <a:pt x="8216" y="227718"/>
                    <a:pt x="11394" y="227465"/>
                    <a:pt x="14533" y="226951"/>
                  </a:cubicBezTo>
                  <a:cubicBezTo>
                    <a:pt x="23082" y="225914"/>
                    <a:pt x="25931" y="213845"/>
                    <a:pt x="27356" y="203945"/>
                  </a:cubicBezTo>
                  <a:close/>
                </a:path>
              </a:pathLst>
            </a:custGeom>
            <a:solidFill>
              <a:srgbClr val="004876"/>
            </a:solidFill>
            <a:ln w="9499" cap="flat">
              <a:noFill/>
              <a:prstDash val="solid"/>
              <a:miter/>
            </a:ln>
          </p:spPr>
          <p:txBody>
            <a:bodyPr rtlCol="0" anchor="ctr"/>
            <a:lstStyle/>
            <a:p>
              <a:endParaRPr lang="en-US" dirty="0"/>
            </a:p>
          </p:txBody>
        </p:sp>
      </p:grpSp>
      <p:sp>
        <p:nvSpPr>
          <p:cNvPr id="41" name="Title 1">
            <a:extLst>
              <a:ext uri="{FF2B5EF4-FFF2-40B4-BE49-F238E27FC236}">
                <a16:creationId xmlns:a16="http://schemas.microsoft.com/office/drawing/2014/main" id="{D8599196-0B88-413E-93E7-AB0FE246E0A4}"/>
              </a:ext>
            </a:extLst>
          </p:cNvPr>
          <p:cNvSpPr>
            <a:spLocks noGrp="1"/>
          </p:cNvSpPr>
          <p:nvPr>
            <p:ph type="title"/>
          </p:nvPr>
        </p:nvSpPr>
        <p:spPr>
          <a:xfrm>
            <a:off x="381851" y="267758"/>
            <a:ext cx="11348615" cy="584776"/>
          </a:xfrm>
        </p:spPr>
        <p:txBody>
          <a:bodyPr anchor="t">
            <a:normAutofit/>
          </a:bodyPr>
          <a:lstStyle>
            <a:lvl1pPr>
              <a:defRPr lang="en-US" sz="3200" b="1" kern="1200" dirty="0">
                <a:solidFill>
                  <a:schemeClr val="tx1"/>
                </a:solidFill>
                <a:latin typeface="Trajan Pro" panose="02020502050506020301" pitchFamily="18" charset="77"/>
                <a:ea typeface="+mn-ea"/>
                <a:cs typeface="+mn-cs"/>
              </a:defRPr>
            </a:lvl1pPr>
          </a:lstStyle>
          <a:p>
            <a:r>
              <a:rPr lang="en-US"/>
              <a:t>Click to edit Master title style</a:t>
            </a:r>
          </a:p>
        </p:txBody>
      </p:sp>
    </p:spTree>
    <p:extLst>
      <p:ext uri="{BB962C8B-B14F-4D97-AF65-F5344CB8AC3E}">
        <p14:creationId xmlns:p14="http://schemas.microsoft.com/office/powerpoint/2010/main" val="654061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40D3AC-037A-C64C-B9AB-CC9F608C3BE5}"/>
              </a:ext>
            </a:extLst>
          </p:cNvPr>
          <p:cNvSpPr>
            <a:spLocks noGrp="1"/>
          </p:cNvSpPr>
          <p:nvPr>
            <p:ph type="body" idx="1"/>
          </p:nvPr>
        </p:nvSpPr>
        <p:spPr>
          <a:xfrm>
            <a:off x="839788" y="107322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B3C0C9-0695-6641-83C2-28318C3A83FF}"/>
              </a:ext>
            </a:extLst>
          </p:cNvPr>
          <p:cNvSpPr>
            <a:spLocks noGrp="1"/>
          </p:cNvSpPr>
          <p:nvPr>
            <p:ph sz="half" idx="2"/>
          </p:nvPr>
        </p:nvSpPr>
        <p:spPr>
          <a:xfrm>
            <a:off x="839788" y="189714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CFC75-3E07-7646-AE00-3733AEF176F2}"/>
              </a:ext>
            </a:extLst>
          </p:cNvPr>
          <p:cNvSpPr>
            <a:spLocks noGrp="1"/>
          </p:cNvSpPr>
          <p:nvPr>
            <p:ph type="body" sz="quarter" idx="3"/>
          </p:nvPr>
        </p:nvSpPr>
        <p:spPr>
          <a:xfrm>
            <a:off x="6172200" y="107322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1B01D6-F580-D846-95DB-F574A54672E6}"/>
              </a:ext>
            </a:extLst>
          </p:cNvPr>
          <p:cNvSpPr>
            <a:spLocks noGrp="1"/>
          </p:cNvSpPr>
          <p:nvPr>
            <p:ph sz="quarter" idx="4"/>
          </p:nvPr>
        </p:nvSpPr>
        <p:spPr>
          <a:xfrm>
            <a:off x="6172200" y="189714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562B343-D7F6-425D-BE69-280B8972430E}"/>
              </a:ext>
            </a:extLst>
          </p:cNvPr>
          <p:cNvSpPr/>
          <p:nvPr userDrawn="1"/>
        </p:nvSpPr>
        <p:spPr>
          <a:xfrm>
            <a:off x="0" y="89210"/>
            <a:ext cx="12192000" cy="8046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2696E9C5-7EB4-4DD4-91E9-2EC743B8D32C}"/>
              </a:ext>
            </a:extLst>
          </p:cNvPr>
          <p:cNvGrpSpPr/>
          <p:nvPr userDrawn="1"/>
        </p:nvGrpSpPr>
        <p:grpSpPr>
          <a:xfrm>
            <a:off x="520715" y="-10571"/>
            <a:ext cx="1285241" cy="99782"/>
            <a:chOff x="1846441" y="2378835"/>
            <a:chExt cx="1409704" cy="431800"/>
          </a:xfrm>
        </p:grpSpPr>
        <p:sp>
          <p:nvSpPr>
            <p:cNvPr id="12" name="Rectangle 11">
              <a:extLst>
                <a:ext uri="{FF2B5EF4-FFF2-40B4-BE49-F238E27FC236}">
                  <a16:creationId xmlns:a16="http://schemas.microsoft.com/office/drawing/2014/main" id="{95611086-A78F-4952-94D4-F62C4BF76779}"/>
                </a:ext>
              </a:extLst>
            </p:cNvPr>
            <p:cNvSpPr/>
            <p:nvPr/>
          </p:nvSpPr>
          <p:spPr>
            <a:xfrm>
              <a:off x="2316341" y="2378835"/>
              <a:ext cx="469898" cy="431800"/>
            </a:xfrm>
            <a:prstGeom prst="rect">
              <a:avLst/>
            </a:pr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2528C58-DF16-4318-B4A4-A5C047EBAD29}"/>
                </a:ext>
              </a:extLst>
            </p:cNvPr>
            <p:cNvSpPr/>
            <p:nvPr/>
          </p:nvSpPr>
          <p:spPr>
            <a:xfrm>
              <a:off x="2786247" y="2378835"/>
              <a:ext cx="469898" cy="431800"/>
            </a:xfrm>
            <a:prstGeom prst="rect">
              <a:avLst/>
            </a:prstGeom>
            <a:solidFill>
              <a:srgbClr val="8B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6218D5D-B653-4D1A-8BE8-63673C7BA7D5}"/>
                </a:ext>
              </a:extLst>
            </p:cNvPr>
            <p:cNvSpPr/>
            <p:nvPr/>
          </p:nvSpPr>
          <p:spPr>
            <a:xfrm>
              <a:off x="1846441" y="2378835"/>
              <a:ext cx="469899" cy="431800"/>
            </a:xfrm>
            <a:prstGeom prst="rect">
              <a:avLst/>
            </a:pr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B2B1ADF7-4CCD-4F73-8564-433980F40AA3}"/>
              </a:ext>
            </a:extLst>
          </p:cNvPr>
          <p:cNvGrpSpPr/>
          <p:nvPr/>
        </p:nvGrpSpPr>
        <p:grpSpPr>
          <a:xfrm>
            <a:off x="-13766" y="6668086"/>
            <a:ext cx="12205766" cy="202489"/>
            <a:chOff x="-13766" y="6773381"/>
            <a:chExt cx="12205766" cy="97193"/>
          </a:xfrm>
        </p:grpSpPr>
        <p:sp>
          <p:nvSpPr>
            <p:cNvPr id="41" name="Rectangle 3">
              <a:extLst>
                <a:ext uri="{FF2B5EF4-FFF2-40B4-BE49-F238E27FC236}">
                  <a16:creationId xmlns:a16="http://schemas.microsoft.com/office/drawing/2014/main" id="{EE814261-9E74-4C01-B452-8F83F1FF4D1A}"/>
                </a:ext>
              </a:extLst>
            </p:cNvPr>
            <p:cNvSpPr/>
            <p:nvPr/>
          </p:nvSpPr>
          <p:spPr>
            <a:xfrm>
              <a:off x="-13766" y="6773381"/>
              <a:ext cx="6103103" cy="97193"/>
            </a:xfrm>
            <a:custGeom>
              <a:avLst/>
              <a:gdLst>
                <a:gd name="connsiteX0" fmla="*/ 0 w 6099386"/>
                <a:gd name="connsiteY0" fmla="*/ 0 h 97193"/>
                <a:gd name="connsiteX1" fmla="*/ 6099386 w 6099386"/>
                <a:gd name="connsiteY1" fmla="*/ 0 h 97193"/>
                <a:gd name="connsiteX2" fmla="*/ 6099386 w 6099386"/>
                <a:gd name="connsiteY2" fmla="*/ 97193 h 97193"/>
                <a:gd name="connsiteX3" fmla="*/ 0 w 6099386"/>
                <a:gd name="connsiteY3" fmla="*/ 97193 h 97193"/>
                <a:gd name="connsiteX4" fmla="*/ 0 w 6099386"/>
                <a:gd name="connsiteY4" fmla="*/ 0 h 97193"/>
                <a:gd name="connsiteX0" fmla="*/ 0 w 6103103"/>
                <a:gd name="connsiteY0" fmla="*/ 92927 h 97193"/>
                <a:gd name="connsiteX1" fmla="*/ 6103103 w 6103103"/>
                <a:gd name="connsiteY1" fmla="*/ 0 h 97193"/>
                <a:gd name="connsiteX2" fmla="*/ 6103103 w 6103103"/>
                <a:gd name="connsiteY2" fmla="*/ 97193 h 97193"/>
                <a:gd name="connsiteX3" fmla="*/ 3717 w 6103103"/>
                <a:gd name="connsiteY3" fmla="*/ 97193 h 97193"/>
                <a:gd name="connsiteX4" fmla="*/ 0 w 6103103"/>
                <a:gd name="connsiteY4" fmla="*/ 92927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103" h="97193">
                  <a:moveTo>
                    <a:pt x="0" y="92927"/>
                  </a:moveTo>
                  <a:lnTo>
                    <a:pt x="6103103" y="0"/>
                  </a:lnTo>
                  <a:lnTo>
                    <a:pt x="6103103" y="97193"/>
                  </a:lnTo>
                  <a:lnTo>
                    <a:pt x="3717" y="97193"/>
                  </a:lnTo>
                  <a:lnTo>
                    <a:pt x="0" y="92927"/>
                  </a:lnTo>
                  <a:close/>
                </a:path>
              </a:pathLst>
            </a:cu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7">
              <a:extLst>
                <a:ext uri="{FF2B5EF4-FFF2-40B4-BE49-F238E27FC236}">
                  <a16:creationId xmlns:a16="http://schemas.microsoft.com/office/drawing/2014/main" id="{3F547717-D578-493F-A173-1C54CDE20450}"/>
                </a:ext>
              </a:extLst>
            </p:cNvPr>
            <p:cNvSpPr/>
            <p:nvPr/>
          </p:nvSpPr>
          <p:spPr>
            <a:xfrm>
              <a:off x="6069496" y="6773381"/>
              <a:ext cx="6122504" cy="97193"/>
            </a:xfrm>
            <a:custGeom>
              <a:avLst/>
              <a:gdLst>
                <a:gd name="connsiteX0" fmla="*/ 0 w 6122504"/>
                <a:gd name="connsiteY0" fmla="*/ 0 h 97193"/>
                <a:gd name="connsiteX1" fmla="*/ 6122504 w 6122504"/>
                <a:gd name="connsiteY1" fmla="*/ 0 h 97193"/>
                <a:gd name="connsiteX2" fmla="*/ 6122504 w 6122504"/>
                <a:gd name="connsiteY2" fmla="*/ 97193 h 97193"/>
                <a:gd name="connsiteX3" fmla="*/ 0 w 6122504"/>
                <a:gd name="connsiteY3" fmla="*/ 97193 h 97193"/>
                <a:gd name="connsiteX4" fmla="*/ 0 w 6122504"/>
                <a:gd name="connsiteY4" fmla="*/ 0 h 97193"/>
                <a:gd name="connsiteX0" fmla="*/ 0 w 6126221"/>
                <a:gd name="connsiteY0" fmla="*/ 0 h 97193"/>
                <a:gd name="connsiteX1" fmla="*/ 6126221 w 6126221"/>
                <a:gd name="connsiteY1" fmla="*/ 48322 h 97193"/>
                <a:gd name="connsiteX2" fmla="*/ 6122504 w 6126221"/>
                <a:gd name="connsiteY2" fmla="*/ 97193 h 97193"/>
                <a:gd name="connsiteX3" fmla="*/ 0 w 6126221"/>
                <a:gd name="connsiteY3" fmla="*/ 97193 h 97193"/>
                <a:gd name="connsiteX4" fmla="*/ 0 w 6126221"/>
                <a:gd name="connsiteY4" fmla="*/ 0 h 97193"/>
                <a:gd name="connsiteX0" fmla="*/ 0 w 6122504"/>
                <a:gd name="connsiteY0" fmla="*/ 0 h 97193"/>
                <a:gd name="connsiteX1" fmla="*/ 6118787 w 6122504"/>
                <a:gd name="connsiteY1" fmla="*/ 89210 h 97193"/>
                <a:gd name="connsiteX2" fmla="*/ 6122504 w 6122504"/>
                <a:gd name="connsiteY2" fmla="*/ 97193 h 97193"/>
                <a:gd name="connsiteX3" fmla="*/ 0 w 6122504"/>
                <a:gd name="connsiteY3" fmla="*/ 97193 h 97193"/>
                <a:gd name="connsiteX4" fmla="*/ 0 w 6122504"/>
                <a:gd name="connsiteY4" fmla="*/ 0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504" h="97193">
                  <a:moveTo>
                    <a:pt x="0" y="0"/>
                  </a:moveTo>
                  <a:lnTo>
                    <a:pt x="6118787" y="89210"/>
                  </a:lnTo>
                  <a:lnTo>
                    <a:pt x="6122504" y="97193"/>
                  </a:lnTo>
                  <a:lnTo>
                    <a:pt x="0" y="97193"/>
                  </a:lnTo>
                  <a:lnTo>
                    <a:pt x="0" y="0"/>
                  </a:lnTo>
                  <a:close/>
                </a:path>
              </a:pathLst>
            </a:cu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aphic 15">
            <a:extLst>
              <a:ext uri="{FF2B5EF4-FFF2-40B4-BE49-F238E27FC236}">
                <a16:creationId xmlns:a16="http://schemas.microsoft.com/office/drawing/2014/main" id="{2C25B74E-1F14-46D8-8E15-722069B7E7A0}"/>
              </a:ext>
            </a:extLst>
          </p:cNvPr>
          <p:cNvGrpSpPr/>
          <p:nvPr/>
        </p:nvGrpSpPr>
        <p:grpSpPr>
          <a:xfrm>
            <a:off x="381853" y="6298754"/>
            <a:ext cx="2035094" cy="369332"/>
            <a:chOff x="4381500" y="3117850"/>
            <a:chExt cx="3429000" cy="622300"/>
          </a:xfrm>
        </p:grpSpPr>
        <p:sp>
          <p:nvSpPr>
            <p:cNvPr id="18" name="Freeform 55">
              <a:extLst>
                <a:ext uri="{FF2B5EF4-FFF2-40B4-BE49-F238E27FC236}">
                  <a16:creationId xmlns:a16="http://schemas.microsoft.com/office/drawing/2014/main" id="{6BEC6EF0-C6FC-4B3E-8FDB-756C37FF1E1B}"/>
                </a:ext>
              </a:extLst>
            </p:cNvPr>
            <p:cNvSpPr/>
            <p:nvPr/>
          </p:nvSpPr>
          <p:spPr>
            <a:xfrm>
              <a:off x="4972978" y="3625118"/>
              <a:ext cx="71429" cy="109279"/>
            </a:xfrm>
            <a:custGeom>
              <a:avLst/>
              <a:gdLst>
                <a:gd name="connsiteX0" fmla="*/ 0 w 71429"/>
                <a:gd name="connsiteY0" fmla="*/ 0 h 109279"/>
                <a:gd name="connsiteX1" fmla="*/ 24126 w 71429"/>
                <a:gd name="connsiteY1" fmla="*/ 0 h 109279"/>
                <a:gd name="connsiteX2" fmla="*/ 24126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6" y="0"/>
                  </a:lnTo>
                  <a:lnTo>
                    <a:pt x="24126"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19" name="Freeform 56">
              <a:extLst>
                <a:ext uri="{FF2B5EF4-FFF2-40B4-BE49-F238E27FC236}">
                  <a16:creationId xmlns:a16="http://schemas.microsoft.com/office/drawing/2014/main" id="{ACBA8E4D-40C7-44F6-B89B-D00DF1BEFFB7}"/>
                </a:ext>
              </a:extLst>
            </p:cNvPr>
            <p:cNvSpPr/>
            <p:nvPr/>
          </p:nvSpPr>
          <p:spPr>
            <a:xfrm>
              <a:off x="5124196" y="3624930"/>
              <a:ext cx="106004" cy="109468"/>
            </a:xfrm>
            <a:custGeom>
              <a:avLst/>
              <a:gdLst>
                <a:gd name="connsiteX0" fmla="*/ 68010 w 106004"/>
                <a:gd name="connsiteY0" fmla="*/ 0 h 109468"/>
                <a:gd name="connsiteX1" fmla="*/ 106005 w 106004"/>
                <a:gd name="connsiteY1" fmla="*/ 109468 h 109468"/>
                <a:gd name="connsiteX2" fmla="*/ 82258 w 106004"/>
                <a:gd name="connsiteY2" fmla="*/ 109468 h 109468"/>
                <a:gd name="connsiteX3" fmla="*/ 74279 w 106004"/>
                <a:gd name="connsiteY3" fmla="*/ 85802 h 109468"/>
                <a:gd name="connsiteX4" fmla="*/ 30965 w 106004"/>
                <a:gd name="connsiteY4" fmla="*/ 85802 h 109468"/>
                <a:gd name="connsiteX5" fmla="*/ 22702 w 106004"/>
                <a:gd name="connsiteY5" fmla="*/ 109468 h 109468"/>
                <a:gd name="connsiteX6" fmla="*/ 0 w 106004"/>
                <a:gd name="connsiteY6" fmla="*/ 109468 h 109468"/>
                <a:gd name="connsiteX7" fmla="*/ 39799 w 106004"/>
                <a:gd name="connsiteY7" fmla="*/ 0 h 109468"/>
                <a:gd name="connsiteX8" fmla="*/ 68580 w 106004"/>
                <a:gd name="connsiteY8" fmla="*/ 68170 h 109468"/>
                <a:gd name="connsiteX9" fmla="*/ 53287 w 106004"/>
                <a:gd name="connsiteY9" fmla="*/ 21498 h 109468"/>
                <a:gd name="connsiteX10" fmla="*/ 36950 w 106004"/>
                <a:gd name="connsiteY10" fmla="*/ 68170 h 10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4" h="109468">
                  <a:moveTo>
                    <a:pt x="68010" y="0"/>
                  </a:moveTo>
                  <a:lnTo>
                    <a:pt x="106005" y="109468"/>
                  </a:lnTo>
                  <a:lnTo>
                    <a:pt x="82258" y="109468"/>
                  </a:lnTo>
                  <a:lnTo>
                    <a:pt x="74279" y="85802"/>
                  </a:lnTo>
                  <a:lnTo>
                    <a:pt x="30965" y="85802"/>
                  </a:lnTo>
                  <a:lnTo>
                    <a:pt x="22702" y="109468"/>
                  </a:lnTo>
                  <a:lnTo>
                    <a:pt x="0" y="109468"/>
                  </a:lnTo>
                  <a:lnTo>
                    <a:pt x="39799" y="0"/>
                  </a:lnTo>
                  <a:close/>
                  <a:moveTo>
                    <a:pt x="68580" y="68170"/>
                  </a:moveTo>
                  <a:lnTo>
                    <a:pt x="53287" y="21498"/>
                  </a:lnTo>
                  <a:lnTo>
                    <a:pt x="36950" y="68170"/>
                  </a:lnTo>
                  <a:close/>
                </a:path>
              </a:pathLst>
            </a:custGeom>
            <a:solidFill>
              <a:srgbClr val="8F9090"/>
            </a:solidFill>
            <a:ln w="9499" cap="flat">
              <a:noFill/>
              <a:prstDash val="solid"/>
              <a:miter/>
            </a:ln>
          </p:spPr>
          <p:txBody>
            <a:bodyPr rtlCol="0" anchor="ctr"/>
            <a:lstStyle/>
            <a:p>
              <a:endParaRPr lang="en-US" dirty="0"/>
            </a:p>
          </p:txBody>
        </p:sp>
        <p:sp>
          <p:nvSpPr>
            <p:cNvPr id="20" name="Freeform 57">
              <a:extLst>
                <a:ext uri="{FF2B5EF4-FFF2-40B4-BE49-F238E27FC236}">
                  <a16:creationId xmlns:a16="http://schemas.microsoft.com/office/drawing/2014/main" id="{FD3B9AD8-53AE-4674-87A8-E20C5900F3CE}"/>
                </a:ext>
              </a:extLst>
            </p:cNvPr>
            <p:cNvSpPr/>
            <p:nvPr/>
          </p:nvSpPr>
          <p:spPr>
            <a:xfrm>
              <a:off x="5300775" y="3625401"/>
              <a:ext cx="149508" cy="109279"/>
            </a:xfrm>
            <a:custGeom>
              <a:avLst/>
              <a:gdLst>
                <a:gd name="connsiteX0" fmla="*/ 24411 w 149508"/>
                <a:gd name="connsiteY0" fmla="*/ 0 h 109279"/>
                <a:gd name="connsiteX1" fmla="*/ 41509 w 149508"/>
                <a:gd name="connsiteY1" fmla="*/ 81936 h 109279"/>
                <a:gd name="connsiteX2" fmla="*/ 63071 w 149508"/>
                <a:gd name="connsiteY2" fmla="*/ 0 h 109279"/>
                <a:gd name="connsiteX3" fmla="*/ 89762 w 149508"/>
                <a:gd name="connsiteY3" fmla="*/ 0 h 109279"/>
                <a:gd name="connsiteX4" fmla="*/ 109139 w 149508"/>
                <a:gd name="connsiteY4" fmla="*/ 81936 h 109279"/>
                <a:gd name="connsiteX5" fmla="*/ 126902 w 149508"/>
                <a:gd name="connsiteY5" fmla="*/ 0 h 109279"/>
                <a:gd name="connsiteX6" fmla="*/ 149508 w 149508"/>
                <a:gd name="connsiteY6" fmla="*/ 0 h 109279"/>
                <a:gd name="connsiteX7" fmla="*/ 121487 w 149508"/>
                <a:gd name="connsiteY7" fmla="*/ 109280 h 109279"/>
                <a:gd name="connsiteX8" fmla="*/ 95271 w 149508"/>
                <a:gd name="connsiteY8" fmla="*/ 109280 h 109279"/>
                <a:gd name="connsiteX9" fmla="*/ 75229 w 149508"/>
                <a:gd name="connsiteY9" fmla="*/ 25741 h 109279"/>
                <a:gd name="connsiteX10" fmla="*/ 53762 w 149508"/>
                <a:gd name="connsiteY10" fmla="*/ 109280 h 109279"/>
                <a:gd name="connsiteX11" fmla="*/ 26881 w 149508"/>
                <a:gd name="connsiteY11" fmla="*/ 109280 h 109279"/>
                <a:gd name="connsiteX12" fmla="*/ 0 w 149508"/>
                <a:gd name="connsiteY12" fmla="*/ 0 h 109279"/>
                <a:gd name="connsiteX13" fmla="*/ 24411 w 149508"/>
                <a:gd name="connsiteY13"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08" h="109279">
                  <a:moveTo>
                    <a:pt x="24411" y="0"/>
                  </a:moveTo>
                  <a:lnTo>
                    <a:pt x="41509" y="81936"/>
                  </a:lnTo>
                  <a:lnTo>
                    <a:pt x="63071" y="0"/>
                  </a:lnTo>
                  <a:lnTo>
                    <a:pt x="89762" y="0"/>
                  </a:lnTo>
                  <a:lnTo>
                    <a:pt x="109139" y="81936"/>
                  </a:lnTo>
                  <a:lnTo>
                    <a:pt x="126902" y="0"/>
                  </a:lnTo>
                  <a:lnTo>
                    <a:pt x="149508" y="0"/>
                  </a:lnTo>
                  <a:lnTo>
                    <a:pt x="121487" y="109280"/>
                  </a:lnTo>
                  <a:lnTo>
                    <a:pt x="95271" y="109280"/>
                  </a:lnTo>
                  <a:lnTo>
                    <a:pt x="75229" y="25741"/>
                  </a:lnTo>
                  <a:lnTo>
                    <a:pt x="53762" y="109280"/>
                  </a:lnTo>
                  <a:lnTo>
                    <a:pt x="26881" y="109280"/>
                  </a:lnTo>
                  <a:lnTo>
                    <a:pt x="0" y="0"/>
                  </a:lnTo>
                  <a:lnTo>
                    <a:pt x="24411" y="0"/>
                  </a:lnTo>
                  <a:close/>
                </a:path>
              </a:pathLst>
            </a:custGeom>
            <a:solidFill>
              <a:srgbClr val="8F9090"/>
            </a:solidFill>
            <a:ln w="9499" cap="flat">
              <a:noFill/>
              <a:prstDash val="solid"/>
              <a:miter/>
            </a:ln>
          </p:spPr>
          <p:txBody>
            <a:bodyPr rtlCol="0" anchor="ctr"/>
            <a:lstStyle/>
            <a:p>
              <a:endParaRPr lang="en-US" dirty="0"/>
            </a:p>
          </p:txBody>
        </p:sp>
        <p:sp>
          <p:nvSpPr>
            <p:cNvPr id="21" name="Freeform 58">
              <a:extLst>
                <a:ext uri="{FF2B5EF4-FFF2-40B4-BE49-F238E27FC236}">
                  <a16:creationId xmlns:a16="http://schemas.microsoft.com/office/drawing/2014/main" id="{7EE565CD-8B1E-4E11-B3F8-3C285CCCF3DA}"/>
                </a:ext>
              </a:extLst>
            </p:cNvPr>
            <p:cNvSpPr/>
            <p:nvPr/>
          </p:nvSpPr>
          <p:spPr>
            <a:xfrm>
              <a:off x="5652239" y="3621888"/>
              <a:ext cx="103832" cy="115105"/>
            </a:xfrm>
            <a:custGeom>
              <a:avLst/>
              <a:gdLst>
                <a:gd name="connsiteX0" fmla="*/ 78348 w 103832"/>
                <a:gd name="connsiteY0" fmla="*/ 36702 h 115105"/>
                <a:gd name="connsiteX1" fmla="*/ 75309 w 103832"/>
                <a:gd name="connsiteY1" fmla="*/ 25670 h 115105"/>
                <a:gd name="connsiteX2" fmla="*/ 56881 w 103832"/>
                <a:gd name="connsiteY2" fmla="*/ 17185 h 115105"/>
                <a:gd name="connsiteX3" fmla="*/ 24681 w 103832"/>
                <a:gd name="connsiteY3" fmla="*/ 58860 h 115105"/>
                <a:gd name="connsiteX4" fmla="*/ 34180 w 103832"/>
                <a:gd name="connsiteY4" fmla="*/ 88278 h 115105"/>
                <a:gd name="connsiteX5" fmla="*/ 60111 w 103832"/>
                <a:gd name="connsiteY5" fmla="*/ 97706 h 115105"/>
                <a:gd name="connsiteX6" fmla="*/ 78158 w 103832"/>
                <a:gd name="connsiteY6" fmla="*/ 95538 h 115105"/>
                <a:gd name="connsiteX7" fmla="*/ 78158 w 103832"/>
                <a:gd name="connsiteY7" fmla="*/ 72532 h 115105"/>
                <a:gd name="connsiteX8" fmla="*/ 56787 w 103832"/>
                <a:gd name="connsiteY8" fmla="*/ 72532 h 115105"/>
                <a:gd name="connsiteX9" fmla="*/ 56787 w 103832"/>
                <a:gd name="connsiteY9" fmla="*/ 54334 h 115105"/>
                <a:gd name="connsiteX10" fmla="*/ 101810 w 103832"/>
                <a:gd name="connsiteY10" fmla="*/ 54334 h 115105"/>
                <a:gd name="connsiteX11" fmla="*/ 101810 w 103832"/>
                <a:gd name="connsiteY11" fmla="*/ 109021 h 115105"/>
                <a:gd name="connsiteX12" fmla="*/ 61536 w 103832"/>
                <a:gd name="connsiteY12" fmla="*/ 115056 h 115105"/>
                <a:gd name="connsiteX13" fmla="*/ 14708 w 103832"/>
                <a:gd name="connsiteY13" fmla="*/ 100535 h 115105"/>
                <a:gd name="connsiteX14" fmla="*/ 80 w 103832"/>
                <a:gd name="connsiteY14" fmla="*/ 59614 h 115105"/>
                <a:gd name="connsiteX15" fmla="*/ 57926 w 103832"/>
                <a:gd name="connsiteY15" fmla="*/ 118 h 115105"/>
                <a:gd name="connsiteX16" fmla="*/ 95921 w 103832"/>
                <a:gd name="connsiteY16" fmla="*/ 13884 h 115105"/>
                <a:gd name="connsiteX17" fmla="*/ 103805 w 103832"/>
                <a:gd name="connsiteY17" fmla="*/ 36702 h 1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32" h="115105">
                  <a:moveTo>
                    <a:pt x="78348" y="36702"/>
                  </a:moveTo>
                  <a:cubicBezTo>
                    <a:pt x="78402" y="32814"/>
                    <a:pt x="77348" y="28990"/>
                    <a:pt x="75309" y="25670"/>
                  </a:cubicBezTo>
                  <a:cubicBezTo>
                    <a:pt x="71022" y="19912"/>
                    <a:pt x="64079" y="16714"/>
                    <a:pt x="56881" y="17185"/>
                  </a:cubicBezTo>
                  <a:cubicBezTo>
                    <a:pt x="30000" y="17185"/>
                    <a:pt x="24681" y="41982"/>
                    <a:pt x="24681" y="58860"/>
                  </a:cubicBezTo>
                  <a:cubicBezTo>
                    <a:pt x="24173" y="69482"/>
                    <a:pt x="27546" y="79928"/>
                    <a:pt x="34180" y="88278"/>
                  </a:cubicBezTo>
                  <a:cubicBezTo>
                    <a:pt x="40896" y="95222"/>
                    <a:pt x="50465" y="98702"/>
                    <a:pt x="60111" y="97706"/>
                  </a:cubicBezTo>
                  <a:cubicBezTo>
                    <a:pt x="66208" y="98024"/>
                    <a:pt x="72314" y="97291"/>
                    <a:pt x="78158" y="95538"/>
                  </a:cubicBezTo>
                  <a:lnTo>
                    <a:pt x="78158" y="72532"/>
                  </a:lnTo>
                  <a:lnTo>
                    <a:pt x="56787" y="72532"/>
                  </a:lnTo>
                  <a:lnTo>
                    <a:pt x="56787" y="54334"/>
                  </a:lnTo>
                  <a:lnTo>
                    <a:pt x="101810" y="54334"/>
                  </a:lnTo>
                  <a:lnTo>
                    <a:pt x="101810" y="109021"/>
                  </a:lnTo>
                  <a:cubicBezTo>
                    <a:pt x="88859" y="113416"/>
                    <a:pt x="75217" y="115461"/>
                    <a:pt x="61536" y="115056"/>
                  </a:cubicBezTo>
                  <a:cubicBezTo>
                    <a:pt x="36364" y="115055"/>
                    <a:pt x="23541" y="109021"/>
                    <a:pt x="14708" y="100535"/>
                  </a:cubicBezTo>
                  <a:cubicBezTo>
                    <a:pt x="4542" y="89369"/>
                    <a:pt x="-722" y="74643"/>
                    <a:pt x="80" y="59614"/>
                  </a:cubicBezTo>
                  <a:cubicBezTo>
                    <a:pt x="80" y="20862"/>
                    <a:pt x="24491" y="118"/>
                    <a:pt x="57926" y="118"/>
                  </a:cubicBezTo>
                  <a:cubicBezTo>
                    <a:pt x="71985" y="-850"/>
                    <a:pt x="85796" y="4154"/>
                    <a:pt x="95921" y="13884"/>
                  </a:cubicBezTo>
                  <a:cubicBezTo>
                    <a:pt x="101331" y="20244"/>
                    <a:pt x="104143" y="28385"/>
                    <a:pt x="103805" y="36702"/>
                  </a:cubicBezTo>
                  <a:close/>
                </a:path>
              </a:pathLst>
            </a:custGeom>
            <a:solidFill>
              <a:srgbClr val="8F9090"/>
            </a:solidFill>
            <a:ln w="9499" cap="flat">
              <a:noFill/>
              <a:prstDash val="solid"/>
              <a:miter/>
            </a:ln>
          </p:spPr>
          <p:txBody>
            <a:bodyPr rtlCol="0" anchor="ctr"/>
            <a:lstStyle/>
            <a:p>
              <a:endParaRPr lang="en-US" dirty="0"/>
            </a:p>
          </p:txBody>
        </p:sp>
        <p:sp>
          <p:nvSpPr>
            <p:cNvPr id="22" name="Freeform 59">
              <a:extLst>
                <a:ext uri="{FF2B5EF4-FFF2-40B4-BE49-F238E27FC236}">
                  <a16:creationId xmlns:a16="http://schemas.microsoft.com/office/drawing/2014/main" id="{768C0BC7-7F55-4ABB-B38D-A8BED9F3B799}"/>
                </a:ext>
              </a:extLst>
            </p:cNvPr>
            <p:cNvSpPr/>
            <p:nvPr/>
          </p:nvSpPr>
          <p:spPr>
            <a:xfrm>
              <a:off x="5850175" y="3624548"/>
              <a:ext cx="88907" cy="110226"/>
            </a:xfrm>
            <a:custGeom>
              <a:avLst/>
              <a:gdLst>
                <a:gd name="connsiteX0" fmla="*/ 0 w 88907"/>
                <a:gd name="connsiteY0" fmla="*/ 476 h 110226"/>
                <a:gd name="connsiteX1" fmla="*/ 42269 w 88907"/>
                <a:gd name="connsiteY1" fmla="*/ 476 h 110226"/>
                <a:gd name="connsiteX2" fmla="*/ 75704 w 88907"/>
                <a:gd name="connsiteY2" fmla="*/ 7924 h 110226"/>
                <a:gd name="connsiteX3" fmla="*/ 85203 w 88907"/>
                <a:gd name="connsiteY3" fmla="*/ 28951 h 110226"/>
                <a:gd name="connsiteX4" fmla="*/ 62406 w 88907"/>
                <a:gd name="connsiteY4" fmla="*/ 55728 h 110226"/>
                <a:gd name="connsiteX5" fmla="*/ 82258 w 88907"/>
                <a:gd name="connsiteY5" fmla="*/ 80903 h 110226"/>
                <a:gd name="connsiteX6" fmla="*/ 85583 w 88907"/>
                <a:gd name="connsiteY6" fmla="*/ 102118 h 110226"/>
                <a:gd name="connsiteX7" fmla="*/ 88907 w 88907"/>
                <a:gd name="connsiteY7" fmla="*/ 109944 h 110226"/>
                <a:gd name="connsiteX8" fmla="*/ 62406 w 88907"/>
                <a:gd name="connsiteY8" fmla="*/ 109944 h 110226"/>
                <a:gd name="connsiteX9" fmla="*/ 56422 w 88907"/>
                <a:gd name="connsiteY9" fmla="*/ 72229 h 110226"/>
                <a:gd name="connsiteX10" fmla="*/ 44549 w 88907"/>
                <a:gd name="connsiteY10" fmla="*/ 66006 h 110226"/>
                <a:gd name="connsiteX11" fmla="*/ 24412 w 88907"/>
                <a:gd name="connsiteY11" fmla="*/ 66006 h 110226"/>
                <a:gd name="connsiteX12" fmla="*/ 24412 w 88907"/>
                <a:gd name="connsiteY12" fmla="*/ 110227 h 110226"/>
                <a:gd name="connsiteX13" fmla="*/ 285 w 88907"/>
                <a:gd name="connsiteY13" fmla="*/ 110227 h 110226"/>
                <a:gd name="connsiteX14" fmla="*/ 23367 w 88907"/>
                <a:gd name="connsiteY14" fmla="*/ 48280 h 110226"/>
                <a:gd name="connsiteX15" fmla="*/ 42364 w 88907"/>
                <a:gd name="connsiteY15" fmla="*/ 48280 h 110226"/>
                <a:gd name="connsiteX16" fmla="*/ 54427 w 88907"/>
                <a:gd name="connsiteY16" fmla="*/ 45262 h 110226"/>
                <a:gd name="connsiteX17" fmla="*/ 60506 w 88907"/>
                <a:gd name="connsiteY17" fmla="*/ 32533 h 110226"/>
                <a:gd name="connsiteX18" fmla="*/ 54712 w 88907"/>
                <a:gd name="connsiteY18" fmla="*/ 20276 h 110226"/>
                <a:gd name="connsiteX19" fmla="*/ 39134 w 88907"/>
                <a:gd name="connsiteY19" fmla="*/ 17730 h 110226"/>
                <a:gd name="connsiteX20" fmla="*/ 23272 w 88907"/>
                <a:gd name="connsiteY20" fmla="*/ 17730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07" h="110226">
                  <a:moveTo>
                    <a:pt x="0" y="476"/>
                  </a:moveTo>
                  <a:lnTo>
                    <a:pt x="42269" y="476"/>
                  </a:lnTo>
                  <a:cubicBezTo>
                    <a:pt x="53956" y="-1168"/>
                    <a:pt x="65845" y="1481"/>
                    <a:pt x="75704" y="7924"/>
                  </a:cubicBezTo>
                  <a:cubicBezTo>
                    <a:pt x="81794" y="13233"/>
                    <a:pt x="85260" y="20906"/>
                    <a:pt x="85203" y="28951"/>
                  </a:cubicBezTo>
                  <a:cubicBezTo>
                    <a:pt x="85127" y="42174"/>
                    <a:pt x="75528" y="53449"/>
                    <a:pt x="62406" y="55728"/>
                  </a:cubicBezTo>
                  <a:cubicBezTo>
                    <a:pt x="79029" y="57237"/>
                    <a:pt x="80263" y="66666"/>
                    <a:pt x="82258" y="80903"/>
                  </a:cubicBezTo>
                  <a:cubicBezTo>
                    <a:pt x="83006" y="88026"/>
                    <a:pt x="84116" y="95106"/>
                    <a:pt x="85583" y="102118"/>
                  </a:cubicBezTo>
                  <a:cubicBezTo>
                    <a:pt x="86099" y="104937"/>
                    <a:pt x="87234" y="107609"/>
                    <a:pt x="88907" y="109944"/>
                  </a:cubicBezTo>
                  <a:lnTo>
                    <a:pt x="62406" y="109944"/>
                  </a:lnTo>
                  <a:cubicBezTo>
                    <a:pt x="61361" y="103909"/>
                    <a:pt x="57942" y="76189"/>
                    <a:pt x="56422" y="72229"/>
                  </a:cubicBezTo>
                  <a:cubicBezTo>
                    <a:pt x="54237" y="66006"/>
                    <a:pt x="48443" y="66006"/>
                    <a:pt x="44549" y="66006"/>
                  </a:cubicBezTo>
                  <a:lnTo>
                    <a:pt x="24412" y="66006"/>
                  </a:lnTo>
                  <a:lnTo>
                    <a:pt x="24412" y="110227"/>
                  </a:lnTo>
                  <a:lnTo>
                    <a:pt x="285" y="110227"/>
                  </a:lnTo>
                  <a:close/>
                  <a:moveTo>
                    <a:pt x="23367" y="48280"/>
                  </a:moveTo>
                  <a:lnTo>
                    <a:pt x="42364" y="48280"/>
                  </a:lnTo>
                  <a:cubicBezTo>
                    <a:pt x="46612" y="48646"/>
                    <a:pt x="50861" y="47584"/>
                    <a:pt x="54427" y="45262"/>
                  </a:cubicBezTo>
                  <a:cubicBezTo>
                    <a:pt x="58434" y="42266"/>
                    <a:pt x="60706" y="37509"/>
                    <a:pt x="60506" y="32533"/>
                  </a:cubicBezTo>
                  <a:cubicBezTo>
                    <a:pt x="60872" y="27722"/>
                    <a:pt x="58674" y="23071"/>
                    <a:pt x="54712" y="20276"/>
                  </a:cubicBezTo>
                  <a:cubicBezTo>
                    <a:pt x="49908" y="17853"/>
                    <a:pt x="44467" y="16964"/>
                    <a:pt x="39134" y="17730"/>
                  </a:cubicBezTo>
                  <a:lnTo>
                    <a:pt x="23272" y="17730"/>
                  </a:lnTo>
                  <a:close/>
                </a:path>
              </a:pathLst>
            </a:custGeom>
            <a:solidFill>
              <a:srgbClr val="8F9090"/>
            </a:solidFill>
            <a:ln w="9499" cap="flat">
              <a:noFill/>
              <a:prstDash val="solid"/>
              <a:miter/>
            </a:ln>
          </p:spPr>
          <p:txBody>
            <a:bodyPr rtlCol="0" anchor="ctr"/>
            <a:lstStyle/>
            <a:p>
              <a:endParaRPr lang="en-US" dirty="0"/>
            </a:p>
          </p:txBody>
        </p:sp>
        <p:sp>
          <p:nvSpPr>
            <p:cNvPr id="23" name="Freeform 60">
              <a:extLst>
                <a:ext uri="{FF2B5EF4-FFF2-40B4-BE49-F238E27FC236}">
                  <a16:creationId xmlns:a16="http://schemas.microsoft.com/office/drawing/2014/main" id="{B9B64810-D95D-4C75-B4C3-2ADD28330D7B}"/>
                </a:ext>
              </a:extLst>
            </p:cNvPr>
            <p:cNvSpPr/>
            <p:nvPr/>
          </p:nvSpPr>
          <p:spPr>
            <a:xfrm>
              <a:off x="6023835" y="3622478"/>
              <a:ext cx="105818" cy="114590"/>
            </a:xfrm>
            <a:custGeom>
              <a:avLst/>
              <a:gdLst>
                <a:gd name="connsiteX0" fmla="*/ 52977 w 105818"/>
                <a:gd name="connsiteY0" fmla="*/ 188 h 114590"/>
                <a:gd name="connsiteX1" fmla="*/ 91731 w 105818"/>
                <a:gd name="connsiteY1" fmla="*/ 14992 h 114590"/>
                <a:gd name="connsiteX2" fmla="*/ 105789 w 105818"/>
                <a:gd name="connsiteY2" fmla="*/ 56195 h 114590"/>
                <a:gd name="connsiteX3" fmla="*/ 91921 w 105818"/>
                <a:gd name="connsiteY3" fmla="*/ 99002 h 114590"/>
                <a:gd name="connsiteX4" fmla="*/ 52692 w 105818"/>
                <a:gd name="connsiteY4" fmla="*/ 114560 h 114590"/>
                <a:gd name="connsiteX5" fmla="*/ 13653 w 105818"/>
                <a:gd name="connsiteY5" fmla="*/ 99568 h 114590"/>
                <a:gd name="connsiteX6" fmla="*/ 70 w 105818"/>
                <a:gd name="connsiteY6" fmla="*/ 58647 h 114590"/>
                <a:gd name="connsiteX7" fmla="*/ 52977 w 105818"/>
                <a:gd name="connsiteY7" fmla="*/ 0 h 114590"/>
                <a:gd name="connsiteX8" fmla="*/ 33030 w 105818"/>
                <a:gd name="connsiteY8" fmla="*/ 88442 h 114590"/>
                <a:gd name="connsiteX9" fmla="*/ 52977 w 105818"/>
                <a:gd name="connsiteY9" fmla="*/ 97211 h 114590"/>
                <a:gd name="connsiteX10" fmla="*/ 73589 w 105818"/>
                <a:gd name="connsiteY10" fmla="*/ 87028 h 114590"/>
                <a:gd name="connsiteX11" fmla="*/ 81093 w 105818"/>
                <a:gd name="connsiteY11" fmla="*/ 55724 h 114590"/>
                <a:gd name="connsiteX12" fmla="*/ 78339 w 105818"/>
                <a:gd name="connsiteY12" fmla="*/ 36207 h 114590"/>
                <a:gd name="connsiteX13" fmla="*/ 53167 w 105818"/>
                <a:gd name="connsiteY13" fmla="*/ 16783 h 114590"/>
                <a:gd name="connsiteX14" fmla="*/ 32840 w 105818"/>
                <a:gd name="connsiteY14" fmla="*/ 26212 h 114590"/>
                <a:gd name="connsiteX15" fmla="*/ 32840 w 105818"/>
                <a:gd name="connsiteY15" fmla="*/ 88631 h 1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818" h="114590">
                  <a:moveTo>
                    <a:pt x="52977" y="188"/>
                  </a:moveTo>
                  <a:cubicBezTo>
                    <a:pt x="67424" y="-544"/>
                    <a:pt x="81506" y="4835"/>
                    <a:pt x="91731" y="14992"/>
                  </a:cubicBezTo>
                  <a:cubicBezTo>
                    <a:pt x="101199" y="26633"/>
                    <a:pt x="106182" y="41239"/>
                    <a:pt x="105789" y="56195"/>
                  </a:cubicBezTo>
                  <a:cubicBezTo>
                    <a:pt x="106246" y="71620"/>
                    <a:pt x="101350" y="86733"/>
                    <a:pt x="91921" y="99002"/>
                  </a:cubicBezTo>
                  <a:cubicBezTo>
                    <a:pt x="81621" y="109419"/>
                    <a:pt x="67388" y="115064"/>
                    <a:pt x="52692" y="114560"/>
                  </a:cubicBezTo>
                  <a:cubicBezTo>
                    <a:pt x="38166" y="115047"/>
                    <a:pt x="24067" y="109632"/>
                    <a:pt x="13653" y="99568"/>
                  </a:cubicBezTo>
                  <a:cubicBezTo>
                    <a:pt x="4191" y="88060"/>
                    <a:pt x="-648" y="73484"/>
                    <a:pt x="70" y="58647"/>
                  </a:cubicBezTo>
                  <a:cubicBezTo>
                    <a:pt x="70" y="29606"/>
                    <a:pt x="13368" y="0"/>
                    <a:pt x="52977" y="0"/>
                  </a:cubicBezTo>
                  <a:moveTo>
                    <a:pt x="33030" y="88442"/>
                  </a:moveTo>
                  <a:cubicBezTo>
                    <a:pt x="37724" y="94567"/>
                    <a:pt x="45253" y="97877"/>
                    <a:pt x="52977" y="97211"/>
                  </a:cubicBezTo>
                  <a:cubicBezTo>
                    <a:pt x="61213" y="97846"/>
                    <a:pt x="69134" y="93933"/>
                    <a:pt x="73589" y="87028"/>
                  </a:cubicBezTo>
                  <a:cubicBezTo>
                    <a:pt x="79311" y="77622"/>
                    <a:pt x="81934" y="66680"/>
                    <a:pt x="81093" y="55724"/>
                  </a:cubicBezTo>
                  <a:cubicBezTo>
                    <a:pt x="81208" y="49116"/>
                    <a:pt x="80278" y="42530"/>
                    <a:pt x="78339" y="36207"/>
                  </a:cubicBezTo>
                  <a:cubicBezTo>
                    <a:pt x="75577" y="24672"/>
                    <a:pt x="65109" y="16595"/>
                    <a:pt x="53167" y="16783"/>
                  </a:cubicBezTo>
                  <a:cubicBezTo>
                    <a:pt x="45274" y="16574"/>
                    <a:pt x="37743" y="20068"/>
                    <a:pt x="32840" y="26212"/>
                  </a:cubicBezTo>
                  <a:cubicBezTo>
                    <a:pt x="21949" y="45614"/>
                    <a:pt x="21949" y="69229"/>
                    <a:pt x="32840" y="88631"/>
                  </a:cubicBezTo>
                </a:path>
              </a:pathLst>
            </a:custGeom>
            <a:solidFill>
              <a:srgbClr val="8F9090"/>
            </a:solidFill>
            <a:ln w="9499" cap="flat">
              <a:noFill/>
              <a:prstDash val="solid"/>
              <a:miter/>
            </a:ln>
          </p:spPr>
          <p:txBody>
            <a:bodyPr rtlCol="0" anchor="ctr"/>
            <a:lstStyle/>
            <a:p>
              <a:endParaRPr lang="en-US" dirty="0"/>
            </a:p>
          </p:txBody>
        </p:sp>
        <p:sp>
          <p:nvSpPr>
            <p:cNvPr id="24" name="Freeform 61">
              <a:extLst>
                <a:ext uri="{FF2B5EF4-FFF2-40B4-BE49-F238E27FC236}">
                  <a16:creationId xmlns:a16="http://schemas.microsoft.com/office/drawing/2014/main" id="{8E01F470-37E6-45A9-99A6-5DA450C94681}"/>
                </a:ext>
              </a:extLst>
            </p:cNvPr>
            <p:cNvSpPr/>
            <p:nvPr/>
          </p:nvSpPr>
          <p:spPr>
            <a:xfrm>
              <a:off x="6223155" y="3625212"/>
              <a:ext cx="95682" cy="111259"/>
            </a:xfrm>
            <a:custGeom>
              <a:avLst/>
              <a:gdLst>
                <a:gd name="connsiteX0" fmla="*/ 23873 w 95682"/>
                <a:gd name="connsiteY0" fmla="*/ 94 h 111259"/>
                <a:gd name="connsiteX1" fmla="*/ 23873 w 95682"/>
                <a:gd name="connsiteY1" fmla="*/ 66756 h 111259"/>
                <a:gd name="connsiteX2" fmla="*/ 47809 w 95682"/>
                <a:gd name="connsiteY2" fmla="*/ 93722 h 111259"/>
                <a:gd name="connsiteX3" fmla="*/ 69181 w 95682"/>
                <a:gd name="connsiteY3" fmla="*/ 84293 h 111259"/>
                <a:gd name="connsiteX4" fmla="*/ 72696 w 95682"/>
                <a:gd name="connsiteY4" fmla="*/ 65436 h 111259"/>
                <a:gd name="connsiteX5" fmla="*/ 72696 w 95682"/>
                <a:gd name="connsiteY5" fmla="*/ 0 h 111259"/>
                <a:gd name="connsiteX6" fmla="*/ 95682 w 95682"/>
                <a:gd name="connsiteY6" fmla="*/ 0 h 111259"/>
                <a:gd name="connsiteX7" fmla="*/ 95682 w 95682"/>
                <a:gd name="connsiteY7" fmla="*/ 68265 h 111259"/>
                <a:gd name="connsiteX8" fmla="*/ 47334 w 95682"/>
                <a:gd name="connsiteY8" fmla="*/ 111260 h 111259"/>
                <a:gd name="connsiteX9" fmla="*/ 5825 w 95682"/>
                <a:gd name="connsiteY9" fmla="*/ 92402 h 111259"/>
                <a:gd name="connsiteX10" fmla="*/ 221 w 95682"/>
                <a:gd name="connsiteY10" fmla="*/ 65436 h 111259"/>
                <a:gd name="connsiteX11" fmla="*/ 221 w 95682"/>
                <a:gd name="connsiteY11" fmla="*/ 0 h 11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82" h="111259">
                  <a:moveTo>
                    <a:pt x="23873" y="94"/>
                  </a:moveTo>
                  <a:lnTo>
                    <a:pt x="23873" y="66756"/>
                  </a:lnTo>
                  <a:cubicBezTo>
                    <a:pt x="23873" y="78730"/>
                    <a:pt x="24823" y="93722"/>
                    <a:pt x="47809" y="93722"/>
                  </a:cubicBezTo>
                  <a:cubicBezTo>
                    <a:pt x="56082" y="94374"/>
                    <a:pt x="64125" y="90826"/>
                    <a:pt x="69181" y="84293"/>
                  </a:cubicBezTo>
                  <a:cubicBezTo>
                    <a:pt x="72336" y="78536"/>
                    <a:pt x="73567" y="71932"/>
                    <a:pt x="72696" y="65436"/>
                  </a:cubicBezTo>
                  <a:lnTo>
                    <a:pt x="72696" y="0"/>
                  </a:lnTo>
                  <a:lnTo>
                    <a:pt x="95682" y="0"/>
                  </a:lnTo>
                  <a:lnTo>
                    <a:pt x="95682" y="68265"/>
                  </a:lnTo>
                  <a:cubicBezTo>
                    <a:pt x="95682" y="100794"/>
                    <a:pt x="69561" y="111260"/>
                    <a:pt x="47334" y="111260"/>
                  </a:cubicBezTo>
                  <a:cubicBezTo>
                    <a:pt x="36316" y="111260"/>
                    <a:pt x="16179" y="108808"/>
                    <a:pt x="5825" y="92402"/>
                  </a:cubicBezTo>
                  <a:cubicBezTo>
                    <a:pt x="1257" y="84181"/>
                    <a:pt x="-697" y="74780"/>
                    <a:pt x="221" y="65436"/>
                  </a:cubicBezTo>
                  <a:lnTo>
                    <a:pt x="221" y="0"/>
                  </a:lnTo>
                  <a:close/>
                </a:path>
              </a:pathLst>
            </a:custGeom>
            <a:solidFill>
              <a:srgbClr val="8F9090"/>
            </a:solidFill>
            <a:ln w="9499" cap="flat">
              <a:noFill/>
              <a:prstDash val="solid"/>
              <a:miter/>
            </a:ln>
          </p:spPr>
          <p:txBody>
            <a:bodyPr rtlCol="0" anchor="ctr"/>
            <a:lstStyle/>
            <a:p>
              <a:endParaRPr lang="en-US" dirty="0"/>
            </a:p>
          </p:txBody>
        </p:sp>
        <p:sp>
          <p:nvSpPr>
            <p:cNvPr id="25" name="Freeform 62">
              <a:extLst>
                <a:ext uri="{FF2B5EF4-FFF2-40B4-BE49-F238E27FC236}">
                  <a16:creationId xmlns:a16="http://schemas.microsoft.com/office/drawing/2014/main" id="{E2B69883-C166-4CBD-9682-BC90F79A512A}"/>
                </a:ext>
              </a:extLst>
            </p:cNvPr>
            <p:cNvSpPr/>
            <p:nvPr/>
          </p:nvSpPr>
          <p:spPr>
            <a:xfrm>
              <a:off x="6416958" y="3625307"/>
              <a:ext cx="79068" cy="109185"/>
            </a:xfrm>
            <a:custGeom>
              <a:avLst/>
              <a:gdLst>
                <a:gd name="connsiteX0" fmla="*/ 285 w 79068"/>
                <a:gd name="connsiteY0" fmla="*/ 0 h 109185"/>
                <a:gd name="connsiteX1" fmla="*/ 34290 w 79068"/>
                <a:gd name="connsiteY1" fmla="*/ 0 h 109185"/>
                <a:gd name="connsiteX2" fmla="*/ 72284 w 79068"/>
                <a:gd name="connsiteY2" fmla="*/ 11975 h 109185"/>
                <a:gd name="connsiteX3" fmla="*/ 79029 w 79068"/>
                <a:gd name="connsiteY3" fmla="*/ 32435 h 109185"/>
                <a:gd name="connsiteX4" fmla="*/ 64971 w 79068"/>
                <a:gd name="connsiteY4" fmla="*/ 61476 h 109185"/>
                <a:gd name="connsiteX5" fmla="*/ 39989 w 79068"/>
                <a:gd name="connsiteY5" fmla="*/ 66662 h 109185"/>
                <a:gd name="connsiteX6" fmla="*/ 23936 w 79068"/>
                <a:gd name="connsiteY6" fmla="*/ 66662 h 109185"/>
                <a:gd name="connsiteX7" fmla="*/ 23936 w 79068"/>
                <a:gd name="connsiteY7" fmla="*/ 109186 h 109185"/>
                <a:gd name="connsiteX8" fmla="*/ 0 w 79068"/>
                <a:gd name="connsiteY8" fmla="*/ 109186 h 109185"/>
                <a:gd name="connsiteX9" fmla="*/ 23651 w 79068"/>
                <a:gd name="connsiteY9" fmla="*/ 49218 h 109185"/>
                <a:gd name="connsiteX10" fmla="*/ 33150 w 79068"/>
                <a:gd name="connsiteY10" fmla="*/ 49218 h 109185"/>
                <a:gd name="connsiteX11" fmla="*/ 54997 w 79068"/>
                <a:gd name="connsiteY11" fmla="*/ 32529 h 109185"/>
                <a:gd name="connsiteX12" fmla="*/ 36000 w 79068"/>
                <a:gd name="connsiteY12" fmla="*/ 17726 h 109185"/>
                <a:gd name="connsiteX13" fmla="*/ 24126 w 79068"/>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68" h="109185">
                  <a:moveTo>
                    <a:pt x="285" y="0"/>
                  </a:moveTo>
                  <a:lnTo>
                    <a:pt x="34290" y="0"/>
                  </a:lnTo>
                  <a:cubicBezTo>
                    <a:pt x="50153" y="0"/>
                    <a:pt x="63451" y="1037"/>
                    <a:pt x="72284" y="11975"/>
                  </a:cubicBezTo>
                  <a:cubicBezTo>
                    <a:pt x="76913" y="17781"/>
                    <a:pt x="79305" y="25036"/>
                    <a:pt x="79029" y="32435"/>
                  </a:cubicBezTo>
                  <a:cubicBezTo>
                    <a:pt x="79582" y="43851"/>
                    <a:pt x="74295" y="54772"/>
                    <a:pt x="64971" y="61476"/>
                  </a:cubicBezTo>
                  <a:cubicBezTo>
                    <a:pt x="57276" y="65435"/>
                    <a:pt x="48637" y="67228"/>
                    <a:pt x="39989" y="66662"/>
                  </a:cubicBezTo>
                  <a:lnTo>
                    <a:pt x="23936" y="66662"/>
                  </a:lnTo>
                  <a:lnTo>
                    <a:pt x="23936" y="109186"/>
                  </a:lnTo>
                  <a:lnTo>
                    <a:pt x="0" y="109186"/>
                  </a:lnTo>
                  <a:close/>
                  <a:moveTo>
                    <a:pt x="23651" y="49218"/>
                  </a:moveTo>
                  <a:lnTo>
                    <a:pt x="33150" y="49218"/>
                  </a:lnTo>
                  <a:cubicBezTo>
                    <a:pt x="40749" y="49218"/>
                    <a:pt x="54997" y="49218"/>
                    <a:pt x="54997" y="32529"/>
                  </a:cubicBezTo>
                  <a:cubicBezTo>
                    <a:pt x="54997" y="17726"/>
                    <a:pt x="42364" y="17726"/>
                    <a:pt x="36000" y="17726"/>
                  </a:cubicBezTo>
                  <a:lnTo>
                    <a:pt x="24126" y="17726"/>
                  </a:lnTo>
                  <a:close/>
                </a:path>
              </a:pathLst>
            </a:custGeom>
            <a:solidFill>
              <a:srgbClr val="8F9090"/>
            </a:solidFill>
            <a:ln w="9499" cap="flat">
              <a:noFill/>
              <a:prstDash val="solid"/>
              <a:miter/>
            </a:ln>
          </p:spPr>
          <p:txBody>
            <a:bodyPr rtlCol="0" anchor="ctr"/>
            <a:lstStyle/>
            <a:p>
              <a:endParaRPr lang="en-US" dirty="0"/>
            </a:p>
          </p:txBody>
        </p:sp>
        <p:sp>
          <p:nvSpPr>
            <p:cNvPr id="26" name="Freeform 63">
              <a:extLst>
                <a:ext uri="{FF2B5EF4-FFF2-40B4-BE49-F238E27FC236}">
                  <a16:creationId xmlns:a16="http://schemas.microsoft.com/office/drawing/2014/main" id="{DBD67D4D-9C4F-4157-BA2C-247F5FBBD757}"/>
                </a:ext>
              </a:extLst>
            </p:cNvPr>
            <p:cNvSpPr/>
            <p:nvPr/>
          </p:nvSpPr>
          <p:spPr>
            <a:xfrm>
              <a:off x="6705431" y="3625307"/>
              <a:ext cx="78783" cy="109185"/>
            </a:xfrm>
            <a:custGeom>
              <a:avLst/>
              <a:gdLst>
                <a:gd name="connsiteX0" fmla="*/ 0 w 78783"/>
                <a:gd name="connsiteY0" fmla="*/ 0 h 109185"/>
                <a:gd name="connsiteX1" fmla="*/ 34005 w 78783"/>
                <a:gd name="connsiteY1" fmla="*/ 0 h 109185"/>
                <a:gd name="connsiteX2" fmla="*/ 72000 w 78783"/>
                <a:gd name="connsiteY2" fmla="*/ 11975 h 109185"/>
                <a:gd name="connsiteX3" fmla="*/ 78744 w 78783"/>
                <a:gd name="connsiteY3" fmla="*/ 32435 h 109185"/>
                <a:gd name="connsiteX4" fmla="*/ 64686 w 78783"/>
                <a:gd name="connsiteY4" fmla="*/ 61476 h 109185"/>
                <a:gd name="connsiteX5" fmla="*/ 39704 w 78783"/>
                <a:gd name="connsiteY5" fmla="*/ 66662 h 109185"/>
                <a:gd name="connsiteX6" fmla="*/ 24031 w 78783"/>
                <a:gd name="connsiteY6" fmla="*/ 66662 h 109185"/>
                <a:gd name="connsiteX7" fmla="*/ 24031 w 78783"/>
                <a:gd name="connsiteY7" fmla="*/ 109186 h 109185"/>
                <a:gd name="connsiteX8" fmla="*/ 95 w 78783"/>
                <a:gd name="connsiteY8" fmla="*/ 109186 h 109185"/>
                <a:gd name="connsiteX9" fmla="*/ 23367 w 78783"/>
                <a:gd name="connsiteY9" fmla="*/ 49218 h 109185"/>
                <a:gd name="connsiteX10" fmla="*/ 32865 w 78783"/>
                <a:gd name="connsiteY10" fmla="*/ 49218 h 109185"/>
                <a:gd name="connsiteX11" fmla="*/ 54712 w 78783"/>
                <a:gd name="connsiteY11" fmla="*/ 32529 h 109185"/>
                <a:gd name="connsiteX12" fmla="*/ 35715 w 78783"/>
                <a:gd name="connsiteY12" fmla="*/ 17726 h 109185"/>
                <a:gd name="connsiteX13" fmla="*/ 23841 w 78783"/>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83" h="109185">
                  <a:moveTo>
                    <a:pt x="0" y="0"/>
                  </a:moveTo>
                  <a:lnTo>
                    <a:pt x="34005" y="0"/>
                  </a:lnTo>
                  <a:cubicBezTo>
                    <a:pt x="49868" y="0"/>
                    <a:pt x="63166" y="1037"/>
                    <a:pt x="72000" y="11975"/>
                  </a:cubicBezTo>
                  <a:cubicBezTo>
                    <a:pt x="76629" y="17781"/>
                    <a:pt x="79020" y="25036"/>
                    <a:pt x="78744" y="32435"/>
                  </a:cubicBezTo>
                  <a:cubicBezTo>
                    <a:pt x="79297" y="43851"/>
                    <a:pt x="74010" y="54772"/>
                    <a:pt x="64686" y="61476"/>
                  </a:cubicBezTo>
                  <a:cubicBezTo>
                    <a:pt x="56991" y="65435"/>
                    <a:pt x="48352" y="67228"/>
                    <a:pt x="39704" y="66662"/>
                  </a:cubicBezTo>
                  <a:lnTo>
                    <a:pt x="24031" y="66662"/>
                  </a:lnTo>
                  <a:lnTo>
                    <a:pt x="24031" y="109186"/>
                  </a:lnTo>
                  <a:lnTo>
                    <a:pt x="95" y="109186"/>
                  </a:lnTo>
                  <a:close/>
                  <a:moveTo>
                    <a:pt x="23367" y="49218"/>
                  </a:moveTo>
                  <a:lnTo>
                    <a:pt x="32865" y="49218"/>
                  </a:lnTo>
                  <a:cubicBezTo>
                    <a:pt x="40464" y="49218"/>
                    <a:pt x="54712" y="49218"/>
                    <a:pt x="54712" y="32529"/>
                  </a:cubicBezTo>
                  <a:cubicBezTo>
                    <a:pt x="54712" y="17726"/>
                    <a:pt x="42079" y="17726"/>
                    <a:pt x="35715" y="17726"/>
                  </a:cubicBezTo>
                  <a:lnTo>
                    <a:pt x="23841" y="17726"/>
                  </a:lnTo>
                  <a:close/>
                </a:path>
              </a:pathLst>
            </a:custGeom>
            <a:solidFill>
              <a:srgbClr val="8F9090"/>
            </a:solidFill>
            <a:ln w="9499" cap="flat">
              <a:noFill/>
              <a:prstDash val="solid"/>
              <a:miter/>
            </a:ln>
          </p:spPr>
          <p:txBody>
            <a:bodyPr rtlCol="0" anchor="ctr"/>
            <a:lstStyle/>
            <a:p>
              <a:endParaRPr lang="en-US" dirty="0"/>
            </a:p>
          </p:txBody>
        </p:sp>
        <p:sp>
          <p:nvSpPr>
            <p:cNvPr id="27" name="Freeform 75">
              <a:extLst>
                <a:ext uri="{FF2B5EF4-FFF2-40B4-BE49-F238E27FC236}">
                  <a16:creationId xmlns:a16="http://schemas.microsoft.com/office/drawing/2014/main" id="{630920FA-FCCB-49D4-910F-346900592C6D}"/>
                </a:ext>
              </a:extLst>
            </p:cNvPr>
            <p:cNvSpPr/>
            <p:nvPr/>
          </p:nvSpPr>
          <p:spPr>
            <a:xfrm>
              <a:off x="6875456"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29 w 71429"/>
                <a:gd name="connsiteY3" fmla="*/ 90705 h 109279"/>
                <a:gd name="connsiteX4" fmla="*/ 71429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29" y="90705"/>
                  </a:lnTo>
                  <a:lnTo>
                    <a:pt x="71429"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8" name="Freeform 76">
              <a:extLst>
                <a:ext uri="{FF2B5EF4-FFF2-40B4-BE49-F238E27FC236}">
                  <a16:creationId xmlns:a16="http://schemas.microsoft.com/office/drawing/2014/main" id="{DBDEB3B4-7416-4947-B73E-472E780E396C}"/>
                </a:ext>
              </a:extLst>
            </p:cNvPr>
            <p:cNvSpPr/>
            <p:nvPr/>
          </p:nvSpPr>
          <p:spPr>
            <a:xfrm>
              <a:off x="7036552"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9" name="Freeform 77">
              <a:extLst>
                <a:ext uri="{FF2B5EF4-FFF2-40B4-BE49-F238E27FC236}">
                  <a16:creationId xmlns:a16="http://schemas.microsoft.com/office/drawing/2014/main" id="{680ECB06-6547-4C30-B092-82854BEC8A51}"/>
                </a:ext>
              </a:extLst>
            </p:cNvPr>
            <p:cNvSpPr/>
            <p:nvPr/>
          </p:nvSpPr>
          <p:spPr>
            <a:xfrm>
              <a:off x="7192709" y="3624835"/>
              <a:ext cx="92049" cy="112715"/>
            </a:xfrm>
            <a:custGeom>
              <a:avLst/>
              <a:gdLst>
                <a:gd name="connsiteX0" fmla="*/ 67060 w 92049"/>
                <a:gd name="connsiteY0" fmla="*/ 35829 h 112715"/>
                <a:gd name="connsiteX1" fmla="*/ 49203 w 92049"/>
                <a:gd name="connsiteY1" fmla="*/ 16972 h 112715"/>
                <a:gd name="connsiteX2" fmla="*/ 24316 w 92049"/>
                <a:gd name="connsiteY2" fmla="*/ 57704 h 112715"/>
                <a:gd name="connsiteX3" fmla="*/ 47303 w 92049"/>
                <a:gd name="connsiteY3" fmla="*/ 95419 h 112715"/>
                <a:gd name="connsiteX4" fmla="*/ 67229 w 92049"/>
                <a:gd name="connsiteY4" fmla="*/ 77531 h 112715"/>
                <a:gd name="connsiteX5" fmla="*/ 67156 w 92049"/>
                <a:gd name="connsiteY5" fmla="*/ 74676 h 112715"/>
                <a:gd name="connsiteX6" fmla="*/ 92042 w 92049"/>
                <a:gd name="connsiteY6" fmla="*/ 74676 h 112715"/>
                <a:gd name="connsiteX7" fmla="*/ 82543 w 92049"/>
                <a:gd name="connsiteY7" fmla="*/ 100417 h 112715"/>
                <a:gd name="connsiteX8" fmla="*/ 50343 w 92049"/>
                <a:gd name="connsiteY8" fmla="*/ 112674 h 112715"/>
                <a:gd name="connsiteX9" fmla="*/ 0 w 92049"/>
                <a:gd name="connsiteY9" fmla="*/ 57704 h 112715"/>
                <a:gd name="connsiteX10" fmla="*/ 50533 w 92049"/>
                <a:gd name="connsiteY10" fmla="*/ 0 h 112715"/>
                <a:gd name="connsiteX11" fmla="*/ 91567 w 92049"/>
                <a:gd name="connsiteY11" fmla="*/ 36301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49" h="112715">
                  <a:moveTo>
                    <a:pt x="67060" y="35829"/>
                  </a:moveTo>
                  <a:cubicBezTo>
                    <a:pt x="67060" y="32058"/>
                    <a:pt x="65256" y="16972"/>
                    <a:pt x="49203" y="16972"/>
                  </a:cubicBezTo>
                  <a:cubicBezTo>
                    <a:pt x="31631" y="16972"/>
                    <a:pt x="24316" y="35169"/>
                    <a:pt x="24316" y="57704"/>
                  </a:cubicBezTo>
                  <a:cubicBezTo>
                    <a:pt x="24316" y="64210"/>
                    <a:pt x="24316" y="95419"/>
                    <a:pt x="47303" y="95419"/>
                  </a:cubicBezTo>
                  <a:cubicBezTo>
                    <a:pt x="57782" y="95942"/>
                    <a:pt x="66703" y="87932"/>
                    <a:pt x="67229" y="77531"/>
                  </a:cubicBezTo>
                  <a:cubicBezTo>
                    <a:pt x="67277" y="76579"/>
                    <a:pt x="67253" y="75624"/>
                    <a:pt x="67156" y="74676"/>
                  </a:cubicBezTo>
                  <a:lnTo>
                    <a:pt x="92042" y="74676"/>
                  </a:lnTo>
                  <a:cubicBezTo>
                    <a:pt x="92240" y="84135"/>
                    <a:pt x="88850" y="93323"/>
                    <a:pt x="82543" y="100417"/>
                  </a:cubicBezTo>
                  <a:cubicBezTo>
                    <a:pt x="73988" y="108761"/>
                    <a:pt x="62325" y="113200"/>
                    <a:pt x="50343" y="112674"/>
                  </a:cubicBezTo>
                  <a:cubicBezTo>
                    <a:pt x="12348" y="112674"/>
                    <a:pt x="0" y="84387"/>
                    <a:pt x="0" y="57704"/>
                  </a:cubicBezTo>
                  <a:cubicBezTo>
                    <a:pt x="0" y="23006"/>
                    <a:pt x="19567" y="0"/>
                    <a:pt x="50533" y="0"/>
                  </a:cubicBezTo>
                  <a:cubicBezTo>
                    <a:pt x="74659" y="0"/>
                    <a:pt x="91567" y="14520"/>
                    <a:pt x="91567" y="36301"/>
                  </a:cubicBezTo>
                  <a:close/>
                </a:path>
              </a:pathLst>
            </a:custGeom>
            <a:solidFill>
              <a:srgbClr val="8F9090"/>
            </a:solidFill>
            <a:ln w="9499" cap="flat">
              <a:noFill/>
              <a:prstDash val="solid"/>
              <a:miter/>
            </a:ln>
          </p:spPr>
          <p:txBody>
            <a:bodyPr rtlCol="0" anchor="ctr"/>
            <a:lstStyle/>
            <a:p>
              <a:endParaRPr lang="en-US" dirty="0"/>
            </a:p>
          </p:txBody>
        </p:sp>
        <p:sp>
          <p:nvSpPr>
            <p:cNvPr id="30" name="Freeform 78">
              <a:extLst>
                <a:ext uri="{FF2B5EF4-FFF2-40B4-BE49-F238E27FC236}">
                  <a16:creationId xmlns:a16="http://schemas.microsoft.com/office/drawing/2014/main" id="{112ECF1C-FB55-4D14-9AFD-5487EB7A5BC6}"/>
                </a:ext>
              </a:extLst>
            </p:cNvPr>
            <p:cNvSpPr/>
            <p:nvPr/>
          </p:nvSpPr>
          <p:spPr>
            <a:xfrm>
              <a:off x="4381499" y="3117944"/>
              <a:ext cx="240504" cy="271643"/>
            </a:xfrm>
            <a:custGeom>
              <a:avLst/>
              <a:gdLst>
                <a:gd name="connsiteX0" fmla="*/ 100780 w 240504"/>
                <a:gd name="connsiteY0" fmla="*/ 24703 h 271643"/>
                <a:gd name="connsiteX1" fmla="*/ 47778 w 240504"/>
                <a:gd name="connsiteY1" fmla="*/ 26118 h 271643"/>
                <a:gd name="connsiteX2" fmla="*/ 13203 w 240504"/>
                <a:gd name="connsiteY2" fmla="*/ 36395 h 271643"/>
                <a:gd name="connsiteX3" fmla="*/ 7124 w 240504"/>
                <a:gd name="connsiteY3" fmla="*/ 48747 h 271643"/>
                <a:gd name="connsiteX4" fmla="*/ 3230 w 240504"/>
                <a:gd name="connsiteY4" fmla="*/ 52990 h 271643"/>
                <a:gd name="connsiteX5" fmla="*/ 0 w 240504"/>
                <a:gd name="connsiteY5" fmla="*/ 47332 h 271643"/>
                <a:gd name="connsiteX6" fmla="*/ 7504 w 240504"/>
                <a:gd name="connsiteY6" fmla="*/ 6694 h 271643"/>
                <a:gd name="connsiteX7" fmla="*/ 11778 w 240504"/>
                <a:gd name="connsiteY7" fmla="*/ 0 h 271643"/>
                <a:gd name="connsiteX8" fmla="*/ 27071 w 240504"/>
                <a:gd name="connsiteY8" fmla="*/ 4243 h 271643"/>
                <a:gd name="connsiteX9" fmla="*/ 62691 w 240504"/>
                <a:gd name="connsiteY9" fmla="*/ 6035 h 271643"/>
                <a:gd name="connsiteX10" fmla="*/ 203650 w 240504"/>
                <a:gd name="connsiteY10" fmla="*/ 6035 h 271643"/>
                <a:gd name="connsiteX11" fmla="*/ 228157 w 240504"/>
                <a:gd name="connsiteY11" fmla="*/ 4149 h 271643"/>
                <a:gd name="connsiteX12" fmla="*/ 237655 w 240504"/>
                <a:gd name="connsiteY12" fmla="*/ 2357 h 271643"/>
                <a:gd name="connsiteX13" fmla="*/ 240505 w 240504"/>
                <a:gd name="connsiteY13" fmla="*/ 9806 h 271643"/>
                <a:gd name="connsiteX14" fmla="*/ 239460 w 240504"/>
                <a:gd name="connsiteY14" fmla="*/ 50821 h 271643"/>
                <a:gd name="connsiteX15" fmla="*/ 236231 w 240504"/>
                <a:gd name="connsiteY15" fmla="*/ 56478 h 271643"/>
                <a:gd name="connsiteX16" fmla="*/ 232336 w 240504"/>
                <a:gd name="connsiteY16" fmla="*/ 49407 h 271643"/>
                <a:gd name="connsiteX17" fmla="*/ 232336 w 240504"/>
                <a:gd name="connsiteY17" fmla="*/ 45541 h 271643"/>
                <a:gd name="connsiteX18" fmla="*/ 190352 w 240504"/>
                <a:gd name="connsiteY18" fmla="*/ 25741 h 271643"/>
                <a:gd name="connsiteX19" fmla="*/ 145519 w 240504"/>
                <a:gd name="connsiteY19" fmla="*/ 24703 h 271643"/>
                <a:gd name="connsiteX20" fmla="*/ 145519 w 240504"/>
                <a:gd name="connsiteY20" fmla="*/ 169530 h 271643"/>
                <a:gd name="connsiteX21" fmla="*/ 147324 w 240504"/>
                <a:gd name="connsiteY21" fmla="*/ 244960 h 271643"/>
                <a:gd name="connsiteX22" fmla="*/ 161192 w 240504"/>
                <a:gd name="connsiteY22" fmla="*/ 263818 h 271643"/>
                <a:gd name="connsiteX23" fmla="*/ 179334 w 240504"/>
                <a:gd name="connsiteY23" fmla="*/ 265232 h 271643"/>
                <a:gd name="connsiteX24" fmla="*/ 185033 w 240504"/>
                <a:gd name="connsiteY24" fmla="*/ 268060 h 271643"/>
                <a:gd name="connsiteX25" fmla="*/ 178289 w 240504"/>
                <a:gd name="connsiteY25" fmla="*/ 271643 h 271643"/>
                <a:gd name="connsiteX26" fmla="*/ 122437 w 240504"/>
                <a:gd name="connsiteY26" fmla="*/ 270606 h 271643"/>
                <a:gd name="connsiteX27" fmla="*/ 77604 w 240504"/>
                <a:gd name="connsiteY27" fmla="*/ 271643 h 271643"/>
                <a:gd name="connsiteX28" fmla="*/ 70480 w 240504"/>
                <a:gd name="connsiteY28" fmla="*/ 268155 h 271643"/>
                <a:gd name="connsiteX29" fmla="*/ 76179 w 240504"/>
                <a:gd name="connsiteY29" fmla="*/ 265326 h 271643"/>
                <a:gd name="connsiteX30" fmla="*/ 89002 w 240504"/>
                <a:gd name="connsiteY30" fmla="*/ 263912 h 271643"/>
                <a:gd name="connsiteX31" fmla="*/ 99356 w 240504"/>
                <a:gd name="connsiteY31" fmla="*/ 244488 h 271643"/>
                <a:gd name="connsiteX32" fmla="*/ 101160 w 240504"/>
                <a:gd name="connsiteY32" fmla="*/ 169058 h 27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504" h="271643">
                  <a:moveTo>
                    <a:pt x="100780" y="24703"/>
                  </a:moveTo>
                  <a:lnTo>
                    <a:pt x="47778" y="26118"/>
                  </a:lnTo>
                  <a:cubicBezTo>
                    <a:pt x="27166" y="26872"/>
                    <a:pt x="18617" y="28569"/>
                    <a:pt x="13203" y="36395"/>
                  </a:cubicBezTo>
                  <a:cubicBezTo>
                    <a:pt x="10505" y="40152"/>
                    <a:pt x="8451" y="44325"/>
                    <a:pt x="7124" y="48747"/>
                  </a:cubicBezTo>
                  <a:cubicBezTo>
                    <a:pt x="6459" y="51575"/>
                    <a:pt x="5319" y="52990"/>
                    <a:pt x="3230" y="52990"/>
                  </a:cubicBezTo>
                  <a:cubicBezTo>
                    <a:pt x="1140" y="52990"/>
                    <a:pt x="0" y="51198"/>
                    <a:pt x="0" y="47332"/>
                  </a:cubicBezTo>
                  <a:cubicBezTo>
                    <a:pt x="0" y="41675"/>
                    <a:pt x="6744" y="9617"/>
                    <a:pt x="7504" y="6694"/>
                  </a:cubicBezTo>
                  <a:cubicBezTo>
                    <a:pt x="8549" y="2074"/>
                    <a:pt x="9594" y="0"/>
                    <a:pt x="11778" y="0"/>
                  </a:cubicBezTo>
                  <a:cubicBezTo>
                    <a:pt x="16727" y="1897"/>
                    <a:pt x="21848" y="3318"/>
                    <a:pt x="27071" y="4243"/>
                  </a:cubicBezTo>
                  <a:cubicBezTo>
                    <a:pt x="37425" y="5280"/>
                    <a:pt x="50913" y="6035"/>
                    <a:pt x="62691" y="6035"/>
                  </a:cubicBezTo>
                  <a:lnTo>
                    <a:pt x="203650" y="6035"/>
                  </a:lnTo>
                  <a:cubicBezTo>
                    <a:pt x="211854" y="5991"/>
                    <a:pt x="220044" y="5360"/>
                    <a:pt x="228157" y="4149"/>
                  </a:cubicBezTo>
                  <a:cubicBezTo>
                    <a:pt x="231287" y="3375"/>
                    <a:pt x="234458" y="2777"/>
                    <a:pt x="237655" y="2357"/>
                  </a:cubicBezTo>
                  <a:cubicBezTo>
                    <a:pt x="240125" y="2357"/>
                    <a:pt x="240505" y="4526"/>
                    <a:pt x="240505" y="9806"/>
                  </a:cubicBezTo>
                  <a:cubicBezTo>
                    <a:pt x="240505" y="17255"/>
                    <a:pt x="239460" y="41581"/>
                    <a:pt x="239460" y="50821"/>
                  </a:cubicBezTo>
                  <a:cubicBezTo>
                    <a:pt x="239460" y="54404"/>
                    <a:pt x="238415" y="56478"/>
                    <a:pt x="236231" y="56478"/>
                  </a:cubicBezTo>
                  <a:cubicBezTo>
                    <a:pt x="234046" y="56478"/>
                    <a:pt x="232716" y="54687"/>
                    <a:pt x="232336" y="49407"/>
                  </a:cubicBezTo>
                  <a:lnTo>
                    <a:pt x="232336" y="45541"/>
                  </a:lnTo>
                  <a:cubicBezTo>
                    <a:pt x="231576" y="36112"/>
                    <a:pt x="221983" y="26684"/>
                    <a:pt x="190352" y="25741"/>
                  </a:cubicBezTo>
                  <a:lnTo>
                    <a:pt x="145519" y="24703"/>
                  </a:lnTo>
                  <a:lnTo>
                    <a:pt x="145519" y="169530"/>
                  </a:lnTo>
                  <a:cubicBezTo>
                    <a:pt x="145519" y="202059"/>
                    <a:pt x="145519" y="229968"/>
                    <a:pt x="147324" y="244960"/>
                  </a:cubicBezTo>
                  <a:cubicBezTo>
                    <a:pt x="148368" y="254389"/>
                    <a:pt x="150553" y="262592"/>
                    <a:pt x="161192" y="263818"/>
                  </a:cubicBezTo>
                  <a:cubicBezTo>
                    <a:pt x="167205" y="264653"/>
                    <a:pt x="173263" y="265126"/>
                    <a:pt x="179334" y="265232"/>
                  </a:cubicBezTo>
                  <a:cubicBezTo>
                    <a:pt x="183228" y="265232"/>
                    <a:pt x="185033" y="266269"/>
                    <a:pt x="185033" y="268060"/>
                  </a:cubicBezTo>
                  <a:cubicBezTo>
                    <a:pt x="185033" y="269852"/>
                    <a:pt x="182183" y="271643"/>
                    <a:pt x="178289" y="271643"/>
                  </a:cubicBezTo>
                  <a:cubicBezTo>
                    <a:pt x="154827" y="271643"/>
                    <a:pt x="132411" y="270606"/>
                    <a:pt x="122437" y="270606"/>
                  </a:cubicBezTo>
                  <a:cubicBezTo>
                    <a:pt x="114268" y="270606"/>
                    <a:pt x="91852" y="271643"/>
                    <a:pt x="77604" y="271643"/>
                  </a:cubicBezTo>
                  <a:cubicBezTo>
                    <a:pt x="72949" y="271643"/>
                    <a:pt x="70480" y="270606"/>
                    <a:pt x="70480" y="268155"/>
                  </a:cubicBezTo>
                  <a:cubicBezTo>
                    <a:pt x="70480" y="265703"/>
                    <a:pt x="71905" y="265326"/>
                    <a:pt x="76179" y="265326"/>
                  </a:cubicBezTo>
                  <a:cubicBezTo>
                    <a:pt x="80493" y="265329"/>
                    <a:pt x="84794" y="264855"/>
                    <a:pt x="89002" y="263912"/>
                  </a:cubicBezTo>
                  <a:cubicBezTo>
                    <a:pt x="96126" y="262497"/>
                    <a:pt x="98501" y="254483"/>
                    <a:pt x="99356" y="244488"/>
                  </a:cubicBezTo>
                  <a:cubicBezTo>
                    <a:pt x="101160" y="229685"/>
                    <a:pt x="101160" y="201776"/>
                    <a:pt x="101160" y="169058"/>
                  </a:cubicBezTo>
                  <a:close/>
                </a:path>
              </a:pathLst>
            </a:custGeom>
            <a:solidFill>
              <a:srgbClr val="004876"/>
            </a:solidFill>
            <a:ln w="9499" cap="flat">
              <a:noFill/>
              <a:prstDash val="solid"/>
              <a:miter/>
            </a:ln>
          </p:spPr>
          <p:txBody>
            <a:bodyPr rtlCol="0" anchor="ctr"/>
            <a:lstStyle/>
            <a:p>
              <a:endParaRPr lang="en-US" dirty="0"/>
            </a:p>
          </p:txBody>
        </p:sp>
        <p:sp>
          <p:nvSpPr>
            <p:cNvPr id="31" name="Freeform 79">
              <a:extLst>
                <a:ext uri="{FF2B5EF4-FFF2-40B4-BE49-F238E27FC236}">
                  <a16:creationId xmlns:a16="http://schemas.microsoft.com/office/drawing/2014/main" id="{36B3E1A3-69E9-4E32-BF00-86412DC97A93}"/>
                </a:ext>
              </a:extLst>
            </p:cNvPr>
            <p:cNvSpPr/>
            <p:nvPr/>
          </p:nvSpPr>
          <p:spPr>
            <a:xfrm>
              <a:off x="4791175" y="3160751"/>
              <a:ext cx="165655" cy="230533"/>
            </a:xfrm>
            <a:custGeom>
              <a:avLst/>
              <a:gdLst>
                <a:gd name="connsiteX0" fmla="*/ 31725 w 165655"/>
                <a:gd name="connsiteY0" fmla="*/ 88913 h 230533"/>
                <a:gd name="connsiteX1" fmla="*/ 31725 w 165655"/>
                <a:gd name="connsiteY1" fmla="*/ 25363 h 230533"/>
                <a:gd name="connsiteX2" fmla="*/ 18237 w 165655"/>
                <a:gd name="connsiteY2" fmla="*/ 9052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899 w 165655"/>
                <a:gd name="connsiteY18" fmla="*/ 22723 h 230533"/>
                <a:gd name="connsiteX19" fmla="*/ 73899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4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6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2 h 230533"/>
                <a:gd name="connsiteX38" fmla="*/ 162806 w 165655"/>
                <a:gd name="connsiteY38" fmla="*/ 182541 h 230533"/>
                <a:gd name="connsiteX39" fmla="*/ 165656 w 165655"/>
                <a:gd name="connsiteY39" fmla="*/ 189613 h 230533"/>
                <a:gd name="connsiteX40" fmla="*/ 161381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725" y="88913"/>
                  </a:moveTo>
                  <a:cubicBezTo>
                    <a:pt x="31725" y="43372"/>
                    <a:pt x="31725" y="34886"/>
                    <a:pt x="31725" y="25363"/>
                  </a:cubicBezTo>
                  <a:cubicBezTo>
                    <a:pt x="31725" y="15840"/>
                    <a:pt x="28211" y="11974"/>
                    <a:pt x="18237" y="9052"/>
                  </a:cubicBezTo>
                  <a:cubicBezTo>
                    <a:pt x="13966" y="8389"/>
                    <a:pt x="9633" y="819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6"/>
                    <a:pt x="154289" y="353"/>
                    <a:pt x="155967" y="0"/>
                  </a:cubicBezTo>
                  <a:cubicBezTo>
                    <a:pt x="157772" y="0"/>
                    <a:pt x="158152" y="1414"/>
                    <a:pt x="158152" y="2829"/>
                  </a:cubicBezTo>
                  <a:cubicBezTo>
                    <a:pt x="156849" y="9234"/>
                    <a:pt x="156024"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899" y="20932"/>
                    <a:pt x="73899" y="22723"/>
                  </a:cubicBezTo>
                  <a:lnTo>
                    <a:pt x="73899" y="96928"/>
                  </a:lnTo>
                  <a:cubicBezTo>
                    <a:pt x="73899" y="98719"/>
                    <a:pt x="73899" y="100134"/>
                    <a:pt x="76084" y="100134"/>
                  </a:cubicBezTo>
                  <a:cubicBezTo>
                    <a:pt x="83208" y="100134"/>
                    <a:pt x="123577" y="100134"/>
                    <a:pt x="130891" y="99474"/>
                  </a:cubicBezTo>
                  <a:cubicBezTo>
                    <a:pt x="138205" y="98814"/>
                    <a:pt x="142954" y="98059"/>
                    <a:pt x="145804" y="94854"/>
                  </a:cubicBezTo>
                  <a:cubicBezTo>
                    <a:pt x="148653" y="91648"/>
                    <a:pt x="149413" y="90988"/>
                    <a:pt x="150743" y="90988"/>
                  </a:cubicBezTo>
                  <a:cubicBezTo>
                    <a:pt x="152073" y="90988"/>
                    <a:pt x="153213" y="92402"/>
                    <a:pt x="153213" y="94194"/>
                  </a:cubicBezTo>
                  <a:cubicBezTo>
                    <a:pt x="153213" y="95985"/>
                    <a:pt x="152453" y="100888"/>
                    <a:pt x="150743" y="116068"/>
                  </a:cubicBezTo>
                  <a:cubicBezTo>
                    <a:pt x="149983"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6"/>
                    <a:pt x="75609" y="116446"/>
                  </a:cubicBezTo>
                  <a:cubicBezTo>
                    <a:pt x="74184" y="116446"/>
                    <a:pt x="73804" y="117860"/>
                    <a:pt x="73804" y="119651"/>
                  </a:cubicBezTo>
                  <a:lnTo>
                    <a:pt x="73804" y="143695"/>
                  </a:lnTo>
                  <a:cubicBezTo>
                    <a:pt x="73804" y="153972"/>
                    <a:pt x="73804" y="179430"/>
                    <a:pt x="73804" y="188199"/>
                  </a:cubicBezTo>
                  <a:cubicBezTo>
                    <a:pt x="74564" y="208659"/>
                    <a:pt x="84158" y="213279"/>
                    <a:pt x="116168" y="213279"/>
                  </a:cubicBezTo>
                  <a:cubicBezTo>
                    <a:pt x="126168" y="213739"/>
                    <a:pt x="136171" y="212430"/>
                    <a:pt x="145709" y="209413"/>
                  </a:cubicBezTo>
                  <a:cubicBezTo>
                    <a:pt x="153498" y="205925"/>
                    <a:pt x="157107" y="199985"/>
                    <a:pt x="159197" y="187162"/>
                  </a:cubicBezTo>
                  <a:cubicBezTo>
                    <a:pt x="159862" y="183955"/>
                    <a:pt x="160622" y="182541"/>
                    <a:pt x="162806" y="182541"/>
                  </a:cubicBezTo>
                  <a:cubicBezTo>
                    <a:pt x="164991" y="182541"/>
                    <a:pt x="165656" y="186407"/>
                    <a:pt x="165656" y="189613"/>
                  </a:cubicBezTo>
                  <a:cubicBezTo>
                    <a:pt x="165150" y="200774"/>
                    <a:pt x="163721" y="211874"/>
                    <a:pt x="161381"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69"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32" name="Freeform 80">
              <a:extLst>
                <a:ext uri="{FF2B5EF4-FFF2-40B4-BE49-F238E27FC236}">
                  <a16:creationId xmlns:a16="http://schemas.microsoft.com/office/drawing/2014/main" id="{79A9F823-5FB1-4CE8-8807-82643B3A5B29}"/>
                </a:ext>
              </a:extLst>
            </p:cNvPr>
            <p:cNvSpPr/>
            <p:nvPr/>
          </p:nvSpPr>
          <p:spPr>
            <a:xfrm>
              <a:off x="5126381" y="3157450"/>
              <a:ext cx="266246" cy="236379"/>
            </a:xfrm>
            <a:custGeom>
              <a:avLst/>
              <a:gdLst>
                <a:gd name="connsiteX0" fmla="*/ 56327 w 266246"/>
                <a:gd name="connsiteY0" fmla="*/ 191499 h 236379"/>
                <a:gd name="connsiteX1" fmla="*/ 66965 w 266246"/>
                <a:gd name="connsiteY1" fmla="*/ 224028 h 236379"/>
                <a:gd name="connsiteX2" fmla="*/ 83303 w 266246"/>
                <a:gd name="connsiteY2" fmla="*/ 226197 h 236379"/>
                <a:gd name="connsiteX3" fmla="*/ 88622 w 266246"/>
                <a:gd name="connsiteY3" fmla="*/ 229402 h 236379"/>
                <a:gd name="connsiteX4" fmla="*/ 81498 w 266246"/>
                <a:gd name="connsiteY4" fmla="*/ 232608 h 236379"/>
                <a:gd name="connsiteX5" fmla="*/ 40939 w 266246"/>
                <a:gd name="connsiteY5" fmla="*/ 231571 h 236379"/>
                <a:gd name="connsiteX6" fmla="*/ 7124 w 266246"/>
                <a:gd name="connsiteY6" fmla="*/ 232608 h 236379"/>
                <a:gd name="connsiteX7" fmla="*/ 0 w 266246"/>
                <a:gd name="connsiteY7" fmla="*/ 229402 h 236379"/>
                <a:gd name="connsiteX8" fmla="*/ 4939 w 266246"/>
                <a:gd name="connsiteY8" fmla="*/ 226197 h 236379"/>
                <a:gd name="connsiteX9" fmla="*/ 19187 w 266246"/>
                <a:gd name="connsiteY9" fmla="*/ 224782 h 236379"/>
                <a:gd name="connsiteX10" fmla="*/ 28686 w 266246"/>
                <a:gd name="connsiteY10" fmla="*/ 188387 h 236379"/>
                <a:gd name="connsiteX11" fmla="*/ 31535 w 266246"/>
                <a:gd name="connsiteY11" fmla="*/ 10277 h 236379"/>
                <a:gd name="connsiteX12" fmla="*/ 36855 w 266246"/>
                <a:gd name="connsiteY12" fmla="*/ 0 h 236379"/>
                <a:gd name="connsiteX13" fmla="*/ 50343 w 266246"/>
                <a:gd name="connsiteY13" fmla="*/ 9429 h 236379"/>
                <a:gd name="connsiteX14" fmla="*/ 146754 w 266246"/>
                <a:gd name="connsiteY14" fmla="*/ 105225 h 236379"/>
                <a:gd name="connsiteX15" fmla="*/ 214384 w 266246"/>
                <a:gd name="connsiteY15" fmla="*/ 172735 h 236379"/>
                <a:gd name="connsiteX16" fmla="*/ 216283 w 266246"/>
                <a:gd name="connsiteY16" fmla="*/ 172735 h 236379"/>
                <a:gd name="connsiteX17" fmla="*/ 213054 w 266246"/>
                <a:gd name="connsiteY17" fmla="*/ 39224 h 236379"/>
                <a:gd name="connsiteX18" fmla="*/ 202416 w 266246"/>
                <a:gd name="connsiteY18" fmla="*/ 12729 h 236379"/>
                <a:gd name="connsiteX19" fmla="*/ 185888 w 266246"/>
                <a:gd name="connsiteY19" fmla="*/ 11786 h 236379"/>
                <a:gd name="connsiteX20" fmla="*/ 180854 w 266246"/>
                <a:gd name="connsiteY20" fmla="*/ 8580 h 236379"/>
                <a:gd name="connsiteX21" fmla="*/ 188642 w 266246"/>
                <a:gd name="connsiteY21" fmla="*/ 5751 h 236379"/>
                <a:gd name="connsiteX22" fmla="*/ 228537 w 266246"/>
                <a:gd name="connsiteY22" fmla="*/ 6506 h 236379"/>
                <a:gd name="connsiteX23" fmla="*/ 259122 w 266246"/>
                <a:gd name="connsiteY23" fmla="*/ 5751 h 236379"/>
                <a:gd name="connsiteX24" fmla="*/ 266246 w 266246"/>
                <a:gd name="connsiteY24" fmla="*/ 8580 h 236379"/>
                <a:gd name="connsiteX25" fmla="*/ 260927 w 266246"/>
                <a:gd name="connsiteY25" fmla="*/ 11786 h 236379"/>
                <a:gd name="connsiteX26" fmla="*/ 251428 w 266246"/>
                <a:gd name="connsiteY26" fmla="*/ 12823 h 236379"/>
                <a:gd name="connsiteX27" fmla="*/ 240030 w 266246"/>
                <a:gd name="connsiteY27" fmla="*/ 37527 h 236379"/>
                <a:gd name="connsiteX28" fmla="*/ 236515 w 266246"/>
                <a:gd name="connsiteY28" fmla="*/ 226951 h 236379"/>
                <a:gd name="connsiteX29" fmla="*/ 231576 w 266246"/>
                <a:gd name="connsiteY29" fmla="*/ 236380 h 236379"/>
                <a:gd name="connsiteX30" fmla="*/ 218753 w 266246"/>
                <a:gd name="connsiteY30" fmla="*/ 230062 h 236379"/>
                <a:gd name="connsiteX31" fmla="*/ 127281 w 266246"/>
                <a:gd name="connsiteY31" fmla="*/ 143506 h 236379"/>
                <a:gd name="connsiteX32" fmla="*/ 53952 w 266246"/>
                <a:gd name="connsiteY32" fmla="*/ 69302 h 236379"/>
                <a:gd name="connsiteX33" fmla="*/ 52907 w 266246"/>
                <a:gd name="connsiteY33" fmla="*/ 69302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46" h="236379">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3" y="232608"/>
                    <a:pt x="81498" y="232608"/>
                  </a:cubicBezTo>
                  <a:cubicBezTo>
                    <a:pt x="61171" y="232608"/>
                    <a:pt x="46638" y="231571"/>
                    <a:pt x="40939" y="231571"/>
                  </a:cubicBezTo>
                  <a:cubicBezTo>
                    <a:pt x="38089" y="231571"/>
                    <a:pt x="23177" y="232608"/>
                    <a:pt x="7124" y="232608"/>
                  </a:cubicBezTo>
                  <a:cubicBezTo>
                    <a:pt x="2850" y="232608"/>
                    <a:pt x="0" y="232608"/>
                    <a:pt x="0" y="229402"/>
                  </a:cubicBezTo>
                  <a:cubicBezTo>
                    <a:pt x="0" y="226197"/>
                    <a:pt x="2090"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6283" y="172735"/>
                  </a:lnTo>
                  <a:lnTo>
                    <a:pt x="213054" y="39224"/>
                  </a:lnTo>
                  <a:cubicBezTo>
                    <a:pt x="213054" y="20838"/>
                    <a:pt x="209824" y="15557"/>
                    <a:pt x="202416" y="12729"/>
                  </a:cubicBezTo>
                  <a:cubicBezTo>
                    <a:pt x="196991" y="11553"/>
                    <a:pt x="191413" y="11234"/>
                    <a:pt x="185888" y="11786"/>
                  </a:cubicBezTo>
                  <a:cubicBezTo>
                    <a:pt x="181993" y="11786"/>
                    <a:pt x="180854" y="10372"/>
                    <a:pt x="180854" y="8580"/>
                  </a:cubicBezTo>
                  <a:cubicBezTo>
                    <a:pt x="180854" y="6789"/>
                    <a:pt x="184083" y="5751"/>
                    <a:pt x="188642" y="5751"/>
                  </a:cubicBezTo>
                  <a:cubicBezTo>
                    <a:pt x="204980" y="5751"/>
                    <a:pt x="221793" y="6506"/>
                    <a:pt x="228537" y="6506"/>
                  </a:cubicBezTo>
                  <a:cubicBezTo>
                    <a:pt x="232051" y="6506"/>
                    <a:pt x="243829" y="5751"/>
                    <a:pt x="259122" y="5751"/>
                  </a:cubicBezTo>
                  <a:cubicBezTo>
                    <a:pt x="263397" y="5751"/>
                    <a:pt x="266246" y="5751"/>
                    <a:pt x="266246" y="8580"/>
                  </a:cubicBezTo>
                  <a:cubicBezTo>
                    <a:pt x="266246" y="11409"/>
                    <a:pt x="264441" y="11786"/>
                    <a:pt x="260927" y="11786"/>
                  </a:cubicBezTo>
                  <a:cubicBezTo>
                    <a:pt x="257726" y="11655"/>
                    <a:pt x="254524" y="12005"/>
                    <a:pt x="251428" y="12823"/>
                  </a:cubicBezTo>
                  <a:cubicBezTo>
                    <a:pt x="242880" y="15275"/>
                    <a:pt x="240410" y="20649"/>
                    <a:pt x="240030" y="37527"/>
                  </a:cubicBezTo>
                  <a:lnTo>
                    <a:pt x="236515" y="226951"/>
                  </a:lnTo>
                  <a:cubicBezTo>
                    <a:pt x="236515" y="233645"/>
                    <a:pt x="234046" y="236380"/>
                    <a:pt x="231576" y="236380"/>
                  </a:cubicBezTo>
                  <a:cubicBezTo>
                    <a:pt x="226636" y="236014"/>
                    <a:pt x="222034" y="233748"/>
                    <a:pt x="218753" y="230062"/>
                  </a:cubicBezTo>
                  <a:cubicBezTo>
                    <a:pt x="199186" y="212053"/>
                    <a:pt x="160052" y="174904"/>
                    <a:pt x="127281" y="143506"/>
                  </a:cubicBezTo>
                  <a:cubicBezTo>
                    <a:pt x="93086" y="110977"/>
                    <a:pt x="60031" y="74582"/>
                    <a:pt x="53952" y="69302"/>
                  </a:cubicBezTo>
                  <a:lnTo>
                    <a:pt x="52907" y="69302"/>
                  </a:lnTo>
                  <a:close/>
                </a:path>
              </a:pathLst>
            </a:custGeom>
            <a:solidFill>
              <a:srgbClr val="004876"/>
            </a:solidFill>
            <a:ln w="9499" cap="flat">
              <a:noFill/>
              <a:prstDash val="solid"/>
              <a:miter/>
            </a:ln>
          </p:spPr>
          <p:txBody>
            <a:bodyPr rtlCol="0" anchor="ctr"/>
            <a:lstStyle/>
            <a:p>
              <a:endParaRPr lang="en-US" dirty="0"/>
            </a:p>
          </p:txBody>
        </p:sp>
        <p:sp>
          <p:nvSpPr>
            <p:cNvPr id="33" name="Freeform 81">
              <a:extLst>
                <a:ext uri="{FF2B5EF4-FFF2-40B4-BE49-F238E27FC236}">
                  <a16:creationId xmlns:a16="http://schemas.microsoft.com/office/drawing/2014/main" id="{2867B498-1232-49FE-A89F-6663F77679FB}"/>
                </a:ext>
              </a:extLst>
            </p:cNvPr>
            <p:cNvSpPr/>
            <p:nvPr/>
          </p:nvSpPr>
          <p:spPr>
            <a:xfrm>
              <a:off x="5573576" y="3160279"/>
              <a:ext cx="165655" cy="230533"/>
            </a:xfrm>
            <a:custGeom>
              <a:avLst/>
              <a:gdLst>
                <a:gd name="connsiteX0" fmla="*/ 31250 w 165655"/>
                <a:gd name="connsiteY0" fmla="*/ 89385 h 230533"/>
                <a:gd name="connsiteX1" fmla="*/ 31250 w 165655"/>
                <a:gd name="connsiteY1" fmla="*/ 25835 h 230533"/>
                <a:gd name="connsiteX2" fmla="*/ 17762 w 165655"/>
                <a:gd name="connsiteY2" fmla="*/ 9523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994 w 165655"/>
                <a:gd name="connsiteY18" fmla="*/ 22723 h 230533"/>
                <a:gd name="connsiteX19" fmla="*/ 73994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3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5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1 h 230533"/>
                <a:gd name="connsiteX38" fmla="*/ 162806 w 165655"/>
                <a:gd name="connsiteY38" fmla="*/ 182541 h 230533"/>
                <a:gd name="connsiteX39" fmla="*/ 165656 w 165655"/>
                <a:gd name="connsiteY39" fmla="*/ 189613 h 230533"/>
                <a:gd name="connsiteX40" fmla="*/ 161382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250" y="89385"/>
                  </a:moveTo>
                  <a:cubicBezTo>
                    <a:pt x="31250" y="43844"/>
                    <a:pt x="31250" y="35358"/>
                    <a:pt x="31250" y="25835"/>
                  </a:cubicBezTo>
                  <a:cubicBezTo>
                    <a:pt x="31250" y="16312"/>
                    <a:pt x="27736" y="12446"/>
                    <a:pt x="17762" y="9523"/>
                  </a:cubicBezTo>
                  <a:cubicBezTo>
                    <a:pt x="13664" y="8737"/>
                    <a:pt x="9492" y="838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7"/>
                    <a:pt x="154289" y="354"/>
                    <a:pt x="155967" y="0"/>
                  </a:cubicBezTo>
                  <a:cubicBezTo>
                    <a:pt x="157772" y="0"/>
                    <a:pt x="158152" y="1414"/>
                    <a:pt x="158152" y="2829"/>
                  </a:cubicBezTo>
                  <a:cubicBezTo>
                    <a:pt x="156846" y="9233"/>
                    <a:pt x="156020"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994" y="20932"/>
                    <a:pt x="73994" y="22723"/>
                  </a:cubicBezTo>
                  <a:lnTo>
                    <a:pt x="73994" y="96928"/>
                  </a:lnTo>
                  <a:cubicBezTo>
                    <a:pt x="73994" y="98719"/>
                    <a:pt x="73994" y="100134"/>
                    <a:pt x="76084" y="100134"/>
                  </a:cubicBezTo>
                  <a:cubicBezTo>
                    <a:pt x="83208" y="100134"/>
                    <a:pt x="123577" y="100134"/>
                    <a:pt x="130891" y="99474"/>
                  </a:cubicBezTo>
                  <a:cubicBezTo>
                    <a:pt x="138205" y="98814"/>
                    <a:pt x="142954" y="98059"/>
                    <a:pt x="145804" y="94853"/>
                  </a:cubicBezTo>
                  <a:cubicBezTo>
                    <a:pt x="148653" y="91648"/>
                    <a:pt x="149413" y="90988"/>
                    <a:pt x="150743" y="90988"/>
                  </a:cubicBezTo>
                  <a:cubicBezTo>
                    <a:pt x="152073" y="90988"/>
                    <a:pt x="153213" y="92402"/>
                    <a:pt x="153213" y="94194"/>
                  </a:cubicBezTo>
                  <a:cubicBezTo>
                    <a:pt x="153213" y="95985"/>
                    <a:pt x="152453" y="100888"/>
                    <a:pt x="150743" y="116068"/>
                  </a:cubicBezTo>
                  <a:cubicBezTo>
                    <a:pt x="150078"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5"/>
                    <a:pt x="75609" y="116445"/>
                  </a:cubicBezTo>
                  <a:cubicBezTo>
                    <a:pt x="74184" y="116445"/>
                    <a:pt x="73804" y="117860"/>
                    <a:pt x="73804" y="119651"/>
                  </a:cubicBezTo>
                  <a:lnTo>
                    <a:pt x="73804" y="143695"/>
                  </a:lnTo>
                  <a:cubicBezTo>
                    <a:pt x="73804" y="153972"/>
                    <a:pt x="73804" y="179430"/>
                    <a:pt x="73804" y="188199"/>
                  </a:cubicBezTo>
                  <a:cubicBezTo>
                    <a:pt x="74469" y="208659"/>
                    <a:pt x="84158" y="213279"/>
                    <a:pt x="116168" y="213279"/>
                  </a:cubicBezTo>
                  <a:cubicBezTo>
                    <a:pt x="126168" y="213739"/>
                    <a:pt x="136171" y="212430"/>
                    <a:pt x="145709" y="209413"/>
                  </a:cubicBezTo>
                  <a:cubicBezTo>
                    <a:pt x="153498" y="205925"/>
                    <a:pt x="157107" y="199985"/>
                    <a:pt x="159197" y="187161"/>
                  </a:cubicBezTo>
                  <a:cubicBezTo>
                    <a:pt x="159862" y="183955"/>
                    <a:pt x="160622" y="182541"/>
                    <a:pt x="162806" y="182541"/>
                  </a:cubicBezTo>
                  <a:cubicBezTo>
                    <a:pt x="164991" y="182541"/>
                    <a:pt x="165656" y="186407"/>
                    <a:pt x="165656" y="189613"/>
                  </a:cubicBezTo>
                  <a:cubicBezTo>
                    <a:pt x="165150" y="200774"/>
                    <a:pt x="163721" y="211874"/>
                    <a:pt x="161382"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70"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34" name="Freeform 82">
              <a:extLst>
                <a:ext uri="{FF2B5EF4-FFF2-40B4-BE49-F238E27FC236}">
                  <a16:creationId xmlns:a16="http://schemas.microsoft.com/office/drawing/2014/main" id="{A454C798-752B-4135-B040-9C18C9C580A2}"/>
                </a:ext>
              </a:extLst>
            </p:cNvPr>
            <p:cNvSpPr/>
            <p:nvPr/>
          </p:nvSpPr>
          <p:spPr>
            <a:xfrm>
              <a:off x="5908402" y="3157450"/>
              <a:ext cx="266626" cy="235908"/>
            </a:xfrm>
            <a:custGeom>
              <a:avLst/>
              <a:gdLst>
                <a:gd name="connsiteX0" fmla="*/ 56327 w 266626"/>
                <a:gd name="connsiteY0" fmla="*/ 191499 h 235908"/>
                <a:gd name="connsiteX1" fmla="*/ 66965 w 266626"/>
                <a:gd name="connsiteY1" fmla="*/ 224028 h 235908"/>
                <a:gd name="connsiteX2" fmla="*/ 83303 w 266626"/>
                <a:gd name="connsiteY2" fmla="*/ 226197 h 235908"/>
                <a:gd name="connsiteX3" fmla="*/ 88622 w 266626"/>
                <a:gd name="connsiteY3" fmla="*/ 229402 h 235908"/>
                <a:gd name="connsiteX4" fmla="*/ 81498 w 266626"/>
                <a:gd name="connsiteY4" fmla="*/ 232608 h 235908"/>
                <a:gd name="connsiteX5" fmla="*/ 40939 w 266626"/>
                <a:gd name="connsiteY5" fmla="*/ 231571 h 235908"/>
                <a:gd name="connsiteX6" fmla="*/ 7124 w 266626"/>
                <a:gd name="connsiteY6" fmla="*/ 232608 h 235908"/>
                <a:gd name="connsiteX7" fmla="*/ 0 w 266626"/>
                <a:gd name="connsiteY7" fmla="*/ 229402 h 235908"/>
                <a:gd name="connsiteX8" fmla="*/ 4939 w 266626"/>
                <a:gd name="connsiteY8" fmla="*/ 226197 h 235908"/>
                <a:gd name="connsiteX9" fmla="*/ 19187 w 266626"/>
                <a:gd name="connsiteY9" fmla="*/ 224782 h 235908"/>
                <a:gd name="connsiteX10" fmla="*/ 28686 w 266626"/>
                <a:gd name="connsiteY10" fmla="*/ 188387 h 235908"/>
                <a:gd name="connsiteX11" fmla="*/ 31535 w 266626"/>
                <a:gd name="connsiteY11" fmla="*/ 10277 h 235908"/>
                <a:gd name="connsiteX12" fmla="*/ 36855 w 266626"/>
                <a:gd name="connsiteY12" fmla="*/ 0 h 235908"/>
                <a:gd name="connsiteX13" fmla="*/ 50343 w 266626"/>
                <a:gd name="connsiteY13" fmla="*/ 9429 h 235908"/>
                <a:gd name="connsiteX14" fmla="*/ 146754 w 266626"/>
                <a:gd name="connsiteY14" fmla="*/ 105225 h 235908"/>
                <a:gd name="connsiteX15" fmla="*/ 214384 w 266626"/>
                <a:gd name="connsiteY15" fmla="*/ 172735 h 235908"/>
                <a:gd name="connsiteX16" fmla="*/ 215809 w 266626"/>
                <a:gd name="connsiteY16" fmla="*/ 172735 h 235908"/>
                <a:gd name="connsiteX17" fmla="*/ 213149 w 266626"/>
                <a:gd name="connsiteY17" fmla="*/ 39601 h 235908"/>
                <a:gd name="connsiteX18" fmla="*/ 202511 w 266626"/>
                <a:gd name="connsiteY18" fmla="*/ 13106 h 235908"/>
                <a:gd name="connsiteX19" fmla="*/ 186173 w 266626"/>
                <a:gd name="connsiteY19" fmla="*/ 11315 h 235908"/>
                <a:gd name="connsiteX20" fmla="*/ 181234 w 266626"/>
                <a:gd name="connsiteY20" fmla="*/ 8109 h 235908"/>
                <a:gd name="connsiteX21" fmla="*/ 189023 w 266626"/>
                <a:gd name="connsiteY21" fmla="*/ 5280 h 235908"/>
                <a:gd name="connsiteX22" fmla="*/ 228917 w 266626"/>
                <a:gd name="connsiteY22" fmla="*/ 6035 h 235908"/>
                <a:gd name="connsiteX23" fmla="*/ 259502 w 266626"/>
                <a:gd name="connsiteY23" fmla="*/ 5280 h 235908"/>
                <a:gd name="connsiteX24" fmla="*/ 266626 w 266626"/>
                <a:gd name="connsiteY24" fmla="*/ 8109 h 235908"/>
                <a:gd name="connsiteX25" fmla="*/ 261307 w 266626"/>
                <a:gd name="connsiteY25" fmla="*/ 11315 h 235908"/>
                <a:gd name="connsiteX26" fmla="*/ 251808 w 266626"/>
                <a:gd name="connsiteY26" fmla="*/ 12352 h 235908"/>
                <a:gd name="connsiteX27" fmla="*/ 240410 w 266626"/>
                <a:gd name="connsiteY27" fmla="*/ 37055 h 235908"/>
                <a:gd name="connsiteX28" fmla="*/ 236895 w 266626"/>
                <a:gd name="connsiteY28" fmla="*/ 226479 h 235908"/>
                <a:gd name="connsiteX29" fmla="*/ 231861 w 266626"/>
                <a:gd name="connsiteY29" fmla="*/ 235908 h 235908"/>
                <a:gd name="connsiteX30" fmla="*/ 219038 w 266626"/>
                <a:gd name="connsiteY30" fmla="*/ 229591 h 235908"/>
                <a:gd name="connsiteX31" fmla="*/ 127566 w 266626"/>
                <a:gd name="connsiteY31" fmla="*/ 143035 h 235908"/>
                <a:gd name="connsiteX32" fmla="*/ 54237 w 266626"/>
                <a:gd name="connsiteY32" fmla="*/ 68830 h 235908"/>
                <a:gd name="connsiteX33" fmla="*/ 53192 w 266626"/>
                <a:gd name="connsiteY33" fmla="*/ 68830 h 2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626" h="235908">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2" y="232608"/>
                    <a:pt x="81498" y="232608"/>
                  </a:cubicBezTo>
                  <a:cubicBezTo>
                    <a:pt x="61171" y="232608"/>
                    <a:pt x="46638" y="231571"/>
                    <a:pt x="40939" y="231571"/>
                  </a:cubicBezTo>
                  <a:cubicBezTo>
                    <a:pt x="38090" y="231571"/>
                    <a:pt x="23177" y="232608"/>
                    <a:pt x="7124" y="232608"/>
                  </a:cubicBezTo>
                  <a:cubicBezTo>
                    <a:pt x="2850" y="232608"/>
                    <a:pt x="0" y="232608"/>
                    <a:pt x="0" y="229402"/>
                  </a:cubicBezTo>
                  <a:cubicBezTo>
                    <a:pt x="0" y="226197"/>
                    <a:pt x="2185"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5809" y="172735"/>
                  </a:lnTo>
                  <a:lnTo>
                    <a:pt x="213149" y="39601"/>
                  </a:lnTo>
                  <a:cubicBezTo>
                    <a:pt x="213149" y="21215"/>
                    <a:pt x="209919" y="15935"/>
                    <a:pt x="202511" y="13106"/>
                  </a:cubicBezTo>
                  <a:cubicBezTo>
                    <a:pt x="197193" y="11665"/>
                    <a:pt x="191680" y="11060"/>
                    <a:pt x="186173" y="11315"/>
                  </a:cubicBezTo>
                  <a:cubicBezTo>
                    <a:pt x="182278" y="11315"/>
                    <a:pt x="181234" y="9900"/>
                    <a:pt x="181234" y="8109"/>
                  </a:cubicBezTo>
                  <a:cubicBezTo>
                    <a:pt x="181234" y="6317"/>
                    <a:pt x="184463" y="5280"/>
                    <a:pt x="189023" y="5280"/>
                  </a:cubicBezTo>
                  <a:cubicBezTo>
                    <a:pt x="205360" y="5280"/>
                    <a:pt x="222078" y="6035"/>
                    <a:pt x="228917" y="6035"/>
                  </a:cubicBezTo>
                  <a:cubicBezTo>
                    <a:pt x="232526" y="6035"/>
                    <a:pt x="244209" y="5280"/>
                    <a:pt x="259502" y="5280"/>
                  </a:cubicBezTo>
                  <a:cubicBezTo>
                    <a:pt x="263777" y="5280"/>
                    <a:pt x="266626" y="5280"/>
                    <a:pt x="266626" y="8109"/>
                  </a:cubicBezTo>
                  <a:cubicBezTo>
                    <a:pt x="266626" y="10937"/>
                    <a:pt x="264821" y="11315"/>
                    <a:pt x="261307" y="11315"/>
                  </a:cubicBezTo>
                  <a:cubicBezTo>
                    <a:pt x="258106" y="11184"/>
                    <a:pt x="254904" y="11533"/>
                    <a:pt x="251808" y="12352"/>
                  </a:cubicBezTo>
                  <a:cubicBezTo>
                    <a:pt x="243260" y="14803"/>
                    <a:pt x="240790" y="20178"/>
                    <a:pt x="240410" y="37055"/>
                  </a:cubicBezTo>
                  <a:lnTo>
                    <a:pt x="236895" y="226479"/>
                  </a:lnTo>
                  <a:cubicBezTo>
                    <a:pt x="236895" y="233174"/>
                    <a:pt x="234426" y="235908"/>
                    <a:pt x="231861" y="235908"/>
                  </a:cubicBezTo>
                  <a:cubicBezTo>
                    <a:pt x="226920" y="235543"/>
                    <a:pt x="222319" y="233276"/>
                    <a:pt x="219038" y="229591"/>
                  </a:cubicBezTo>
                  <a:cubicBezTo>
                    <a:pt x="199471" y="211582"/>
                    <a:pt x="160337" y="174433"/>
                    <a:pt x="127566" y="143035"/>
                  </a:cubicBezTo>
                  <a:cubicBezTo>
                    <a:pt x="93371" y="110505"/>
                    <a:pt x="60316" y="74110"/>
                    <a:pt x="54237" y="68830"/>
                  </a:cubicBezTo>
                  <a:lnTo>
                    <a:pt x="53192" y="68830"/>
                  </a:lnTo>
                  <a:close/>
                </a:path>
              </a:pathLst>
            </a:custGeom>
            <a:solidFill>
              <a:srgbClr val="004876"/>
            </a:solidFill>
            <a:ln w="9499" cap="flat">
              <a:noFill/>
              <a:prstDash val="solid"/>
              <a:miter/>
            </a:ln>
          </p:spPr>
          <p:txBody>
            <a:bodyPr rtlCol="0" anchor="ctr"/>
            <a:lstStyle/>
            <a:p>
              <a:endParaRPr lang="en-US" dirty="0"/>
            </a:p>
          </p:txBody>
        </p:sp>
        <p:sp>
          <p:nvSpPr>
            <p:cNvPr id="35" name="Freeform 83">
              <a:extLst>
                <a:ext uri="{FF2B5EF4-FFF2-40B4-BE49-F238E27FC236}">
                  <a16:creationId xmlns:a16="http://schemas.microsoft.com/office/drawing/2014/main" id="{0044165A-4FEE-4C62-B292-F2AF9869549E}"/>
                </a:ext>
              </a:extLst>
            </p:cNvPr>
            <p:cNvSpPr/>
            <p:nvPr/>
          </p:nvSpPr>
          <p:spPr>
            <a:xfrm>
              <a:off x="6355597" y="3162825"/>
              <a:ext cx="185413" cy="227799"/>
            </a:xfrm>
            <a:custGeom>
              <a:avLst/>
              <a:gdLst>
                <a:gd name="connsiteX0" fmla="*/ 31250 w 185413"/>
                <a:gd name="connsiteY0" fmla="*/ 86839 h 227799"/>
                <a:gd name="connsiteX1" fmla="*/ 31250 w 185413"/>
                <a:gd name="connsiteY1" fmla="*/ 23289 h 227799"/>
                <a:gd name="connsiteX2" fmla="*/ 17762 w 185413"/>
                <a:gd name="connsiteY2" fmla="*/ 7072 h 227799"/>
                <a:gd name="connsiteX3" fmla="*/ 5319 w 185413"/>
                <a:gd name="connsiteY3" fmla="*/ 6035 h 227799"/>
                <a:gd name="connsiteX4" fmla="*/ 0 w 185413"/>
                <a:gd name="connsiteY4" fmla="*/ 2829 h 227799"/>
                <a:gd name="connsiteX5" fmla="*/ 7124 w 185413"/>
                <a:gd name="connsiteY5" fmla="*/ 0 h 227799"/>
                <a:gd name="connsiteX6" fmla="*/ 49488 w 185413"/>
                <a:gd name="connsiteY6" fmla="*/ 754 h 227799"/>
                <a:gd name="connsiteX7" fmla="*/ 96506 w 185413"/>
                <a:gd name="connsiteY7" fmla="*/ 0 h 227799"/>
                <a:gd name="connsiteX8" fmla="*/ 162996 w 185413"/>
                <a:gd name="connsiteY8" fmla="*/ 44881 h 227799"/>
                <a:gd name="connsiteX9" fmla="*/ 127756 w 185413"/>
                <a:gd name="connsiteY9" fmla="*/ 97494 h 227799"/>
                <a:gd name="connsiteX10" fmla="*/ 185413 w 185413"/>
                <a:gd name="connsiteY10" fmla="*/ 162458 h 227799"/>
                <a:gd name="connsiteX11" fmla="*/ 102110 w 185413"/>
                <a:gd name="connsiteY11" fmla="*/ 227800 h 227799"/>
                <a:gd name="connsiteX12" fmla="*/ 77224 w 185413"/>
                <a:gd name="connsiteY12" fmla="*/ 226762 h 227799"/>
                <a:gd name="connsiteX13" fmla="*/ 50533 w 185413"/>
                <a:gd name="connsiteY13" fmla="*/ 226008 h 227799"/>
                <a:gd name="connsiteX14" fmla="*/ 32770 w 185413"/>
                <a:gd name="connsiteY14" fmla="*/ 226008 h 227799"/>
                <a:gd name="connsiteX15" fmla="*/ 11018 w 185413"/>
                <a:gd name="connsiteY15" fmla="*/ 226668 h 227799"/>
                <a:gd name="connsiteX16" fmla="*/ 4939 w 185413"/>
                <a:gd name="connsiteY16" fmla="*/ 223462 h 227799"/>
                <a:gd name="connsiteX17" fmla="*/ 9878 w 185413"/>
                <a:gd name="connsiteY17" fmla="*/ 220256 h 227799"/>
                <a:gd name="connsiteX18" fmla="*/ 20897 w 185413"/>
                <a:gd name="connsiteY18" fmla="*/ 219219 h 227799"/>
                <a:gd name="connsiteX19" fmla="*/ 30396 w 185413"/>
                <a:gd name="connsiteY19" fmla="*/ 203285 h 227799"/>
                <a:gd name="connsiteX20" fmla="*/ 31820 w 185413"/>
                <a:gd name="connsiteY20" fmla="*/ 139357 h 227799"/>
                <a:gd name="connsiteX21" fmla="*/ 71810 w 185413"/>
                <a:gd name="connsiteY21" fmla="*/ 91836 h 227799"/>
                <a:gd name="connsiteX22" fmla="*/ 73899 w 185413"/>
                <a:gd name="connsiteY22" fmla="*/ 95042 h 227799"/>
                <a:gd name="connsiteX23" fmla="*/ 88527 w 185413"/>
                <a:gd name="connsiteY23" fmla="*/ 96079 h 227799"/>
                <a:gd name="connsiteX24" fmla="*/ 113128 w 185413"/>
                <a:gd name="connsiteY24" fmla="*/ 90799 h 227799"/>
                <a:gd name="connsiteX25" fmla="*/ 127376 w 185413"/>
                <a:gd name="connsiteY25" fmla="*/ 59024 h 227799"/>
                <a:gd name="connsiteX26" fmla="*/ 88242 w 185413"/>
                <a:gd name="connsiteY26" fmla="*/ 13766 h 227799"/>
                <a:gd name="connsiteX27" fmla="*/ 74754 w 185413"/>
                <a:gd name="connsiteY27" fmla="*/ 14426 h 227799"/>
                <a:gd name="connsiteX28" fmla="*/ 71905 w 185413"/>
                <a:gd name="connsiteY28" fmla="*/ 19329 h 227799"/>
                <a:gd name="connsiteX29" fmla="*/ 71810 w 185413"/>
                <a:gd name="connsiteY29" fmla="*/ 180184 h 227799"/>
                <a:gd name="connsiteX30" fmla="*/ 82828 w 185413"/>
                <a:gd name="connsiteY30" fmla="*/ 209885 h 227799"/>
                <a:gd name="connsiteX31" fmla="*/ 105245 w 185413"/>
                <a:gd name="connsiteY31" fmla="*/ 213468 h 227799"/>
                <a:gd name="connsiteX32" fmla="*/ 143239 w 185413"/>
                <a:gd name="connsiteY32" fmla="*/ 171038 h 227799"/>
                <a:gd name="connsiteX33" fmla="*/ 113698 w 185413"/>
                <a:gd name="connsiteY33" fmla="*/ 117671 h 227799"/>
                <a:gd name="connsiteX34" fmla="*/ 86627 w 185413"/>
                <a:gd name="connsiteY34" fmla="*/ 109939 h 227799"/>
                <a:gd name="connsiteX35" fmla="*/ 73139 w 185413"/>
                <a:gd name="connsiteY35" fmla="*/ 109940 h 227799"/>
                <a:gd name="connsiteX36" fmla="*/ 71335 w 185413"/>
                <a:gd name="connsiteY36" fmla="*/ 112014 h 2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13" h="227799">
                  <a:moveTo>
                    <a:pt x="31250" y="86839"/>
                  </a:moveTo>
                  <a:cubicBezTo>
                    <a:pt x="31250" y="41298"/>
                    <a:pt x="31250" y="32812"/>
                    <a:pt x="31250" y="23289"/>
                  </a:cubicBezTo>
                  <a:cubicBezTo>
                    <a:pt x="31250" y="13766"/>
                    <a:pt x="27736" y="9900"/>
                    <a:pt x="17762" y="7072"/>
                  </a:cubicBezTo>
                  <a:cubicBezTo>
                    <a:pt x="13665" y="6281"/>
                    <a:pt x="9493" y="5933"/>
                    <a:pt x="5319" y="6035"/>
                  </a:cubicBezTo>
                  <a:cubicBezTo>
                    <a:pt x="2090" y="6034"/>
                    <a:pt x="0" y="4997"/>
                    <a:pt x="0" y="2829"/>
                  </a:cubicBezTo>
                  <a:cubicBezTo>
                    <a:pt x="0" y="660"/>
                    <a:pt x="2470" y="0"/>
                    <a:pt x="7124" y="0"/>
                  </a:cubicBezTo>
                  <a:cubicBezTo>
                    <a:pt x="23462" y="0"/>
                    <a:pt x="43409" y="754"/>
                    <a:pt x="49488" y="754"/>
                  </a:cubicBezTo>
                  <a:cubicBezTo>
                    <a:pt x="65161" y="754"/>
                    <a:pt x="85772" y="0"/>
                    <a:pt x="96506" y="0"/>
                  </a:cubicBezTo>
                  <a:cubicBezTo>
                    <a:pt x="153498" y="0"/>
                    <a:pt x="162996" y="28946"/>
                    <a:pt x="162996" y="44881"/>
                  </a:cubicBezTo>
                  <a:cubicBezTo>
                    <a:pt x="162996" y="68170"/>
                    <a:pt x="145519" y="86273"/>
                    <a:pt x="127756" y="97494"/>
                  </a:cubicBezTo>
                  <a:cubicBezTo>
                    <a:pt x="153403" y="105602"/>
                    <a:pt x="185413" y="127194"/>
                    <a:pt x="185413" y="162458"/>
                  </a:cubicBezTo>
                  <a:cubicBezTo>
                    <a:pt x="185413" y="194610"/>
                    <a:pt x="159767" y="227800"/>
                    <a:pt x="102110" y="227800"/>
                  </a:cubicBezTo>
                  <a:cubicBezTo>
                    <a:pt x="98596" y="227800"/>
                    <a:pt x="87862" y="227800"/>
                    <a:pt x="77224" y="226762"/>
                  </a:cubicBezTo>
                  <a:cubicBezTo>
                    <a:pt x="66585" y="225725"/>
                    <a:pt x="55472" y="226008"/>
                    <a:pt x="50533" y="226008"/>
                  </a:cubicBezTo>
                  <a:cubicBezTo>
                    <a:pt x="45593" y="226008"/>
                    <a:pt x="40179" y="226008"/>
                    <a:pt x="32770" y="226008"/>
                  </a:cubicBezTo>
                  <a:cubicBezTo>
                    <a:pt x="25361" y="226008"/>
                    <a:pt x="17477" y="226668"/>
                    <a:pt x="11018" y="226668"/>
                  </a:cubicBezTo>
                  <a:cubicBezTo>
                    <a:pt x="7124" y="226668"/>
                    <a:pt x="4939" y="225631"/>
                    <a:pt x="4939" y="223462"/>
                  </a:cubicBezTo>
                  <a:cubicBezTo>
                    <a:pt x="4939" y="221294"/>
                    <a:pt x="5984" y="220256"/>
                    <a:pt x="9878" y="220256"/>
                  </a:cubicBezTo>
                  <a:cubicBezTo>
                    <a:pt x="13580" y="220351"/>
                    <a:pt x="17279" y="220003"/>
                    <a:pt x="20897" y="219219"/>
                  </a:cubicBezTo>
                  <a:cubicBezTo>
                    <a:pt x="27261" y="217805"/>
                    <a:pt x="29066" y="212148"/>
                    <a:pt x="30396" y="203285"/>
                  </a:cubicBezTo>
                  <a:cubicBezTo>
                    <a:pt x="31820" y="190556"/>
                    <a:pt x="31820" y="166889"/>
                    <a:pt x="31820" y="139357"/>
                  </a:cubicBezTo>
                  <a:close/>
                  <a:moveTo>
                    <a:pt x="71810" y="91836"/>
                  </a:moveTo>
                  <a:cubicBezTo>
                    <a:pt x="71810" y="94288"/>
                    <a:pt x="72854" y="94665"/>
                    <a:pt x="73899" y="95042"/>
                  </a:cubicBezTo>
                  <a:cubicBezTo>
                    <a:pt x="78722" y="95922"/>
                    <a:pt x="83628" y="96270"/>
                    <a:pt x="88527" y="96079"/>
                  </a:cubicBezTo>
                  <a:cubicBezTo>
                    <a:pt x="97084" y="96947"/>
                    <a:pt x="105697" y="95098"/>
                    <a:pt x="113128" y="90799"/>
                  </a:cubicBezTo>
                  <a:cubicBezTo>
                    <a:pt x="122595" y="82982"/>
                    <a:pt x="127861" y="71238"/>
                    <a:pt x="127376" y="59024"/>
                  </a:cubicBezTo>
                  <a:cubicBezTo>
                    <a:pt x="127376" y="38847"/>
                    <a:pt x="115313" y="13766"/>
                    <a:pt x="88242" y="13766"/>
                  </a:cubicBezTo>
                  <a:cubicBezTo>
                    <a:pt x="83735" y="13611"/>
                    <a:pt x="79223" y="13832"/>
                    <a:pt x="74754" y="14426"/>
                  </a:cubicBezTo>
                  <a:cubicBezTo>
                    <a:pt x="72569" y="14426"/>
                    <a:pt x="71905" y="16218"/>
                    <a:pt x="71905" y="19329"/>
                  </a:cubicBezTo>
                  <a:close/>
                  <a:moveTo>
                    <a:pt x="71810" y="180184"/>
                  </a:moveTo>
                  <a:cubicBezTo>
                    <a:pt x="71810" y="199985"/>
                    <a:pt x="72854" y="206019"/>
                    <a:pt x="82828" y="209885"/>
                  </a:cubicBezTo>
                  <a:cubicBezTo>
                    <a:pt x="89988" y="212537"/>
                    <a:pt x="97607" y="213755"/>
                    <a:pt x="105245" y="213468"/>
                  </a:cubicBezTo>
                  <a:cubicBezTo>
                    <a:pt x="121962" y="213468"/>
                    <a:pt x="143239" y="204039"/>
                    <a:pt x="143239" y="171038"/>
                  </a:cubicBezTo>
                  <a:cubicBezTo>
                    <a:pt x="142741" y="149534"/>
                    <a:pt x="131718" y="129619"/>
                    <a:pt x="113698" y="117671"/>
                  </a:cubicBezTo>
                  <a:cubicBezTo>
                    <a:pt x="105758" y="112249"/>
                    <a:pt x="96257" y="109535"/>
                    <a:pt x="86627" y="109939"/>
                  </a:cubicBezTo>
                  <a:lnTo>
                    <a:pt x="73139" y="109940"/>
                  </a:lnTo>
                  <a:cubicBezTo>
                    <a:pt x="72094" y="109940"/>
                    <a:pt x="71335" y="109940"/>
                    <a:pt x="71335" y="112014"/>
                  </a:cubicBezTo>
                  <a:close/>
                </a:path>
              </a:pathLst>
            </a:custGeom>
            <a:solidFill>
              <a:srgbClr val="004876"/>
            </a:solidFill>
            <a:ln w="9499" cap="flat">
              <a:noFill/>
              <a:prstDash val="solid"/>
              <a:miter/>
            </a:ln>
          </p:spPr>
          <p:txBody>
            <a:bodyPr rtlCol="0" anchor="ctr"/>
            <a:lstStyle/>
            <a:p>
              <a:endParaRPr lang="en-US" dirty="0"/>
            </a:p>
          </p:txBody>
        </p:sp>
        <p:sp>
          <p:nvSpPr>
            <p:cNvPr id="36" name="Freeform 84">
              <a:extLst>
                <a:ext uri="{FF2B5EF4-FFF2-40B4-BE49-F238E27FC236}">
                  <a16:creationId xmlns:a16="http://schemas.microsoft.com/office/drawing/2014/main" id="{2100B1C0-122B-4466-A9B0-06740067CD57}"/>
                </a:ext>
              </a:extLst>
            </p:cNvPr>
            <p:cNvSpPr/>
            <p:nvPr/>
          </p:nvSpPr>
          <p:spPr>
            <a:xfrm>
              <a:off x="6688045" y="3156602"/>
              <a:ext cx="262449" cy="234116"/>
            </a:xfrm>
            <a:custGeom>
              <a:avLst/>
              <a:gdLst>
                <a:gd name="connsiteX0" fmla="*/ 84255 w 262449"/>
                <a:gd name="connsiteY0" fmla="*/ 157744 h 234116"/>
                <a:gd name="connsiteX1" fmla="*/ 81406 w 262449"/>
                <a:gd name="connsiteY1" fmla="*/ 159912 h 234116"/>
                <a:gd name="connsiteX2" fmla="*/ 64688 w 262449"/>
                <a:gd name="connsiteY2" fmla="*/ 200173 h 234116"/>
                <a:gd name="connsiteX3" fmla="*/ 60034 w 262449"/>
                <a:gd name="connsiteY3" fmla="*/ 218560 h 234116"/>
                <a:gd name="connsiteX4" fmla="*/ 72477 w 262449"/>
                <a:gd name="connsiteY4" fmla="*/ 227045 h 234116"/>
                <a:gd name="connsiteX5" fmla="*/ 77132 w 262449"/>
                <a:gd name="connsiteY5" fmla="*/ 227045 h 234116"/>
                <a:gd name="connsiteX6" fmla="*/ 81786 w 262449"/>
                <a:gd name="connsiteY6" fmla="*/ 230251 h 234116"/>
                <a:gd name="connsiteX7" fmla="*/ 76847 w 262449"/>
                <a:gd name="connsiteY7" fmla="*/ 233457 h 234116"/>
                <a:gd name="connsiteX8" fmla="*/ 41987 w 262449"/>
                <a:gd name="connsiteY8" fmla="*/ 232420 h 234116"/>
                <a:gd name="connsiteX9" fmla="*/ 5702 w 262449"/>
                <a:gd name="connsiteY9" fmla="*/ 233457 h 234116"/>
                <a:gd name="connsiteX10" fmla="*/ 3 w 262449"/>
                <a:gd name="connsiteY10" fmla="*/ 230251 h 234116"/>
                <a:gd name="connsiteX11" fmla="*/ 3003 w 262449"/>
                <a:gd name="connsiteY11" fmla="*/ 227011 h 234116"/>
                <a:gd name="connsiteX12" fmla="*/ 3612 w 262449"/>
                <a:gd name="connsiteY12" fmla="*/ 227045 h 234116"/>
                <a:gd name="connsiteX13" fmla="*/ 13111 w 262449"/>
                <a:gd name="connsiteY13" fmla="*/ 227045 h 234116"/>
                <a:gd name="connsiteX14" fmla="*/ 39137 w 262449"/>
                <a:gd name="connsiteY14" fmla="*/ 200550 h 234116"/>
                <a:gd name="connsiteX15" fmla="*/ 121015 w 262449"/>
                <a:gd name="connsiteY15" fmla="*/ 11974 h 234116"/>
                <a:gd name="connsiteX16" fmla="*/ 130514 w 262449"/>
                <a:gd name="connsiteY16" fmla="*/ 0 h 234116"/>
                <a:gd name="connsiteX17" fmla="*/ 140012 w 262449"/>
                <a:gd name="connsiteY17" fmla="*/ 9429 h 234116"/>
                <a:gd name="connsiteX18" fmla="*/ 219706 w 262449"/>
                <a:gd name="connsiteY18" fmla="*/ 194516 h 234116"/>
                <a:gd name="connsiteX19" fmla="*/ 246397 w 262449"/>
                <a:gd name="connsiteY19" fmla="*/ 226668 h 234116"/>
                <a:gd name="connsiteX20" fmla="*/ 258175 w 262449"/>
                <a:gd name="connsiteY20" fmla="*/ 227705 h 234116"/>
                <a:gd name="connsiteX21" fmla="*/ 262450 w 262449"/>
                <a:gd name="connsiteY21" fmla="*/ 230911 h 234116"/>
                <a:gd name="connsiteX22" fmla="*/ 248962 w 262449"/>
                <a:gd name="connsiteY22" fmla="*/ 234117 h 234116"/>
                <a:gd name="connsiteX23" fmla="*/ 188835 w 262449"/>
                <a:gd name="connsiteY23" fmla="*/ 233363 h 234116"/>
                <a:gd name="connsiteX24" fmla="*/ 179337 w 262449"/>
                <a:gd name="connsiteY24" fmla="*/ 230911 h 234116"/>
                <a:gd name="connsiteX25" fmla="*/ 183231 w 262449"/>
                <a:gd name="connsiteY25" fmla="*/ 227705 h 234116"/>
                <a:gd name="connsiteX26" fmla="*/ 186418 w 262449"/>
                <a:gd name="connsiteY26" fmla="*/ 221837 h 234116"/>
                <a:gd name="connsiteX27" fmla="*/ 186081 w 262449"/>
                <a:gd name="connsiteY27" fmla="*/ 221011 h 234116"/>
                <a:gd name="connsiteX28" fmla="*/ 161859 w 262449"/>
                <a:gd name="connsiteY28" fmla="*/ 160572 h 234116"/>
                <a:gd name="connsiteX29" fmla="*/ 158630 w 262449"/>
                <a:gd name="connsiteY29" fmla="*/ 158404 h 234116"/>
                <a:gd name="connsiteX30" fmla="*/ 150746 w 262449"/>
                <a:gd name="connsiteY30" fmla="*/ 141149 h 234116"/>
                <a:gd name="connsiteX31" fmla="*/ 152171 w 262449"/>
                <a:gd name="connsiteY31" fmla="*/ 139357 h 234116"/>
                <a:gd name="connsiteX32" fmla="*/ 122630 w 262449"/>
                <a:gd name="connsiteY32" fmla="*/ 63079 h 234116"/>
                <a:gd name="connsiteX33" fmla="*/ 121205 w 262449"/>
                <a:gd name="connsiteY33" fmla="*/ 60250 h 234116"/>
                <a:gd name="connsiteX34" fmla="*/ 119400 w 262449"/>
                <a:gd name="connsiteY34" fmla="*/ 63079 h 234116"/>
                <a:gd name="connsiteX35" fmla="*/ 89195 w 262449"/>
                <a:gd name="connsiteY35" fmla="*/ 139075 h 234116"/>
                <a:gd name="connsiteX36" fmla="*/ 90240 w 262449"/>
                <a:gd name="connsiteY36" fmla="*/ 141149 h 2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449" h="234116">
                  <a:moveTo>
                    <a:pt x="84255" y="157744"/>
                  </a:moveTo>
                  <a:cubicBezTo>
                    <a:pt x="82451" y="157744"/>
                    <a:pt x="82071" y="157744"/>
                    <a:pt x="81406" y="159912"/>
                  </a:cubicBezTo>
                  <a:lnTo>
                    <a:pt x="64688" y="200173"/>
                  </a:lnTo>
                  <a:cubicBezTo>
                    <a:pt x="62069" y="205986"/>
                    <a:pt x="60493" y="212208"/>
                    <a:pt x="60034" y="218560"/>
                  </a:cubicBezTo>
                  <a:cubicBezTo>
                    <a:pt x="60034" y="223839"/>
                    <a:pt x="62884" y="227045"/>
                    <a:pt x="72477" y="227045"/>
                  </a:cubicBezTo>
                  <a:lnTo>
                    <a:pt x="77132" y="227045"/>
                  </a:lnTo>
                  <a:cubicBezTo>
                    <a:pt x="81026" y="227045"/>
                    <a:pt x="81786" y="228460"/>
                    <a:pt x="81786" y="230251"/>
                  </a:cubicBezTo>
                  <a:cubicBezTo>
                    <a:pt x="81786" y="232042"/>
                    <a:pt x="79981" y="233457"/>
                    <a:pt x="76847" y="233457"/>
                  </a:cubicBezTo>
                  <a:cubicBezTo>
                    <a:pt x="66493" y="233457"/>
                    <a:pt x="51960" y="232420"/>
                    <a:pt x="41987" y="232420"/>
                  </a:cubicBezTo>
                  <a:cubicBezTo>
                    <a:pt x="38757" y="232420"/>
                    <a:pt x="22040" y="233457"/>
                    <a:pt x="5702" y="233457"/>
                  </a:cubicBezTo>
                  <a:cubicBezTo>
                    <a:pt x="1808" y="233457"/>
                    <a:pt x="3" y="232702"/>
                    <a:pt x="3" y="230251"/>
                  </a:cubicBezTo>
                  <a:cubicBezTo>
                    <a:pt x="-70" y="228534"/>
                    <a:pt x="1273" y="227084"/>
                    <a:pt x="3003" y="227011"/>
                  </a:cubicBezTo>
                  <a:cubicBezTo>
                    <a:pt x="3207" y="227003"/>
                    <a:pt x="3411" y="227014"/>
                    <a:pt x="3612" y="227045"/>
                  </a:cubicBezTo>
                  <a:cubicBezTo>
                    <a:pt x="6462" y="227045"/>
                    <a:pt x="10071" y="227045"/>
                    <a:pt x="13111" y="227045"/>
                  </a:cubicBezTo>
                  <a:cubicBezTo>
                    <a:pt x="27359" y="224971"/>
                    <a:pt x="32678" y="215731"/>
                    <a:pt x="39137" y="200550"/>
                  </a:cubicBezTo>
                  <a:lnTo>
                    <a:pt x="121015" y="11974"/>
                  </a:lnTo>
                  <a:cubicBezTo>
                    <a:pt x="124625" y="3489"/>
                    <a:pt x="127094" y="0"/>
                    <a:pt x="130514" y="0"/>
                  </a:cubicBezTo>
                  <a:cubicBezTo>
                    <a:pt x="133933" y="0"/>
                    <a:pt x="136593" y="2829"/>
                    <a:pt x="140012" y="9429"/>
                  </a:cubicBezTo>
                  <a:cubicBezTo>
                    <a:pt x="147516" y="26024"/>
                    <a:pt x="199759" y="148975"/>
                    <a:pt x="219706" y="194516"/>
                  </a:cubicBezTo>
                  <a:cubicBezTo>
                    <a:pt x="231769" y="221765"/>
                    <a:pt x="240698" y="225631"/>
                    <a:pt x="246397" y="226668"/>
                  </a:cubicBezTo>
                  <a:cubicBezTo>
                    <a:pt x="250289" y="227320"/>
                    <a:pt x="254228" y="227667"/>
                    <a:pt x="258175" y="227705"/>
                  </a:cubicBezTo>
                  <a:cubicBezTo>
                    <a:pt x="261025" y="227705"/>
                    <a:pt x="262450" y="228742"/>
                    <a:pt x="262450" y="230911"/>
                  </a:cubicBezTo>
                  <a:cubicBezTo>
                    <a:pt x="262450" y="233080"/>
                    <a:pt x="260645" y="234117"/>
                    <a:pt x="248962" y="234117"/>
                  </a:cubicBezTo>
                  <a:cubicBezTo>
                    <a:pt x="237278" y="234117"/>
                    <a:pt x="215146" y="234117"/>
                    <a:pt x="188835" y="233363"/>
                  </a:cubicBezTo>
                  <a:cubicBezTo>
                    <a:pt x="183136" y="233363"/>
                    <a:pt x="179337" y="233363"/>
                    <a:pt x="179337" y="230911"/>
                  </a:cubicBezTo>
                  <a:cubicBezTo>
                    <a:pt x="179337" y="228460"/>
                    <a:pt x="180097" y="228082"/>
                    <a:pt x="183231" y="227705"/>
                  </a:cubicBezTo>
                  <a:cubicBezTo>
                    <a:pt x="185744" y="226958"/>
                    <a:pt x="187171" y="224331"/>
                    <a:pt x="186418" y="221837"/>
                  </a:cubicBezTo>
                  <a:cubicBezTo>
                    <a:pt x="186332" y="221551"/>
                    <a:pt x="186219" y="221275"/>
                    <a:pt x="186081" y="221011"/>
                  </a:cubicBezTo>
                  <a:lnTo>
                    <a:pt x="161859" y="160572"/>
                  </a:lnTo>
                  <a:cubicBezTo>
                    <a:pt x="161488" y="159144"/>
                    <a:pt x="160103" y="158214"/>
                    <a:pt x="158630" y="158404"/>
                  </a:cubicBezTo>
                  <a:close/>
                  <a:moveTo>
                    <a:pt x="150746" y="141149"/>
                  </a:moveTo>
                  <a:cubicBezTo>
                    <a:pt x="152171" y="141149"/>
                    <a:pt x="152551" y="140489"/>
                    <a:pt x="152171" y="139357"/>
                  </a:cubicBezTo>
                  <a:lnTo>
                    <a:pt x="122630" y="63079"/>
                  </a:lnTo>
                  <a:cubicBezTo>
                    <a:pt x="122630" y="62041"/>
                    <a:pt x="121965" y="60250"/>
                    <a:pt x="121205" y="60250"/>
                  </a:cubicBezTo>
                  <a:cubicBezTo>
                    <a:pt x="120445" y="60250"/>
                    <a:pt x="119780" y="62041"/>
                    <a:pt x="119400" y="63079"/>
                  </a:cubicBezTo>
                  <a:lnTo>
                    <a:pt x="89195" y="139075"/>
                  </a:lnTo>
                  <a:cubicBezTo>
                    <a:pt x="88435" y="140489"/>
                    <a:pt x="89195" y="141149"/>
                    <a:pt x="90240" y="141149"/>
                  </a:cubicBezTo>
                  <a:close/>
                </a:path>
              </a:pathLst>
            </a:custGeom>
            <a:solidFill>
              <a:srgbClr val="004876"/>
            </a:solidFill>
            <a:ln w="9499" cap="flat">
              <a:noFill/>
              <a:prstDash val="solid"/>
              <a:miter/>
            </a:ln>
          </p:spPr>
          <p:txBody>
            <a:bodyPr rtlCol="0" anchor="ctr"/>
            <a:lstStyle/>
            <a:p>
              <a:endParaRPr lang="en-US" dirty="0"/>
            </a:p>
          </p:txBody>
        </p:sp>
        <p:sp>
          <p:nvSpPr>
            <p:cNvPr id="37" name="Freeform 85">
              <a:extLst>
                <a:ext uri="{FF2B5EF4-FFF2-40B4-BE49-F238E27FC236}">
                  <a16:creationId xmlns:a16="http://schemas.microsoft.com/office/drawing/2014/main" id="{E96D9195-C478-410A-AF73-EC62C7DDC87C}"/>
                </a:ext>
              </a:extLst>
            </p:cNvPr>
            <p:cNvSpPr/>
            <p:nvPr/>
          </p:nvSpPr>
          <p:spPr>
            <a:xfrm>
              <a:off x="7079961" y="3162731"/>
              <a:ext cx="253328" cy="231693"/>
            </a:xfrm>
            <a:custGeom>
              <a:avLst/>
              <a:gdLst>
                <a:gd name="connsiteX0" fmla="*/ 30870 w 253328"/>
                <a:gd name="connsiteY0" fmla="*/ 86933 h 231693"/>
                <a:gd name="connsiteX1" fmla="*/ 30870 w 253328"/>
                <a:gd name="connsiteY1" fmla="*/ 23383 h 231693"/>
                <a:gd name="connsiteX2" fmla="*/ 17383 w 253328"/>
                <a:gd name="connsiteY2" fmla="*/ 7072 h 231693"/>
                <a:gd name="connsiteX3" fmla="*/ 5319 w 253328"/>
                <a:gd name="connsiteY3" fmla="*/ 6035 h 231693"/>
                <a:gd name="connsiteX4" fmla="*/ 0 w 253328"/>
                <a:gd name="connsiteY4" fmla="*/ 2829 h 231693"/>
                <a:gd name="connsiteX5" fmla="*/ 6744 w 253328"/>
                <a:gd name="connsiteY5" fmla="*/ 0 h 231693"/>
                <a:gd name="connsiteX6" fmla="*/ 53762 w 253328"/>
                <a:gd name="connsiteY6" fmla="*/ 754 h 231693"/>
                <a:gd name="connsiteX7" fmla="*/ 93941 w 253328"/>
                <a:gd name="connsiteY7" fmla="*/ 0 h 231693"/>
                <a:gd name="connsiteX8" fmla="*/ 100685 w 253328"/>
                <a:gd name="connsiteY8" fmla="*/ 2829 h 231693"/>
                <a:gd name="connsiteX9" fmla="*/ 95746 w 253328"/>
                <a:gd name="connsiteY9" fmla="*/ 6035 h 231693"/>
                <a:gd name="connsiteX10" fmla="*/ 86248 w 253328"/>
                <a:gd name="connsiteY10" fmla="*/ 7072 h 231693"/>
                <a:gd name="connsiteX11" fmla="*/ 74849 w 253328"/>
                <a:gd name="connsiteY11" fmla="*/ 23383 h 231693"/>
                <a:gd name="connsiteX12" fmla="*/ 74184 w 253328"/>
                <a:gd name="connsiteY12" fmla="*/ 86933 h 231693"/>
                <a:gd name="connsiteX13" fmla="*/ 74184 w 253328"/>
                <a:gd name="connsiteY13" fmla="*/ 129080 h 231693"/>
                <a:gd name="connsiteX14" fmla="*/ 98026 w 253328"/>
                <a:gd name="connsiteY14" fmla="*/ 201870 h 231693"/>
                <a:gd name="connsiteX15" fmla="*/ 137540 w 253328"/>
                <a:gd name="connsiteY15" fmla="*/ 213845 h 231693"/>
                <a:gd name="connsiteX16" fmla="*/ 179524 w 253328"/>
                <a:gd name="connsiteY16" fmla="*/ 197910 h 231693"/>
                <a:gd name="connsiteX17" fmla="*/ 197666 w 253328"/>
                <a:gd name="connsiteY17" fmla="*/ 124743 h 231693"/>
                <a:gd name="connsiteX18" fmla="*/ 197666 w 253328"/>
                <a:gd name="connsiteY18" fmla="*/ 87028 h 231693"/>
                <a:gd name="connsiteX19" fmla="*/ 197001 w 253328"/>
                <a:gd name="connsiteY19" fmla="*/ 23478 h 231693"/>
                <a:gd name="connsiteX20" fmla="*/ 183798 w 253328"/>
                <a:gd name="connsiteY20" fmla="*/ 7166 h 231693"/>
                <a:gd name="connsiteX21" fmla="*/ 171925 w 253328"/>
                <a:gd name="connsiteY21" fmla="*/ 6506 h 231693"/>
                <a:gd name="connsiteX22" fmla="*/ 166606 w 253328"/>
                <a:gd name="connsiteY22" fmla="*/ 3300 h 231693"/>
                <a:gd name="connsiteX23" fmla="*/ 172970 w 253328"/>
                <a:gd name="connsiteY23" fmla="*/ 471 h 231693"/>
                <a:gd name="connsiteX24" fmla="*/ 210299 w 253328"/>
                <a:gd name="connsiteY24" fmla="*/ 1226 h 231693"/>
                <a:gd name="connsiteX25" fmla="*/ 246964 w 253328"/>
                <a:gd name="connsiteY25" fmla="*/ 471 h 231693"/>
                <a:gd name="connsiteX26" fmla="*/ 253328 w 253328"/>
                <a:gd name="connsiteY26" fmla="*/ 3300 h 231693"/>
                <a:gd name="connsiteX27" fmla="*/ 248009 w 253328"/>
                <a:gd name="connsiteY27" fmla="*/ 6506 h 231693"/>
                <a:gd name="connsiteX28" fmla="*/ 238510 w 253328"/>
                <a:gd name="connsiteY28" fmla="*/ 7543 h 231693"/>
                <a:gd name="connsiteX29" fmla="*/ 227112 w 253328"/>
                <a:gd name="connsiteY29" fmla="*/ 23855 h 231693"/>
                <a:gd name="connsiteX30" fmla="*/ 226352 w 253328"/>
                <a:gd name="connsiteY30" fmla="*/ 87405 h 231693"/>
                <a:gd name="connsiteX31" fmla="*/ 226352 w 253328"/>
                <a:gd name="connsiteY31" fmla="*/ 119557 h 231693"/>
                <a:gd name="connsiteX32" fmla="*/ 196431 w 253328"/>
                <a:gd name="connsiteY32" fmla="*/ 209979 h 231693"/>
                <a:gd name="connsiteX33" fmla="*/ 129941 w 253328"/>
                <a:gd name="connsiteY33" fmla="*/ 231571 h 231693"/>
                <a:gd name="connsiteX34" fmla="*/ 58416 w 253328"/>
                <a:gd name="connsiteY34" fmla="*/ 211111 h 231693"/>
                <a:gd name="connsiteX35" fmla="*/ 29921 w 253328"/>
                <a:gd name="connsiteY35" fmla="*/ 131626 h 2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328" h="231693">
                  <a:moveTo>
                    <a:pt x="30870" y="86933"/>
                  </a:moveTo>
                  <a:cubicBezTo>
                    <a:pt x="30870" y="41393"/>
                    <a:pt x="30870" y="32906"/>
                    <a:pt x="30870" y="23383"/>
                  </a:cubicBezTo>
                  <a:cubicBezTo>
                    <a:pt x="30870" y="13860"/>
                    <a:pt x="27356" y="9994"/>
                    <a:pt x="17383" y="7072"/>
                  </a:cubicBezTo>
                  <a:cubicBezTo>
                    <a:pt x="13410" y="6302"/>
                    <a:pt x="9366" y="5954"/>
                    <a:pt x="5319" y="6035"/>
                  </a:cubicBezTo>
                  <a:cubicBezTo>
                    <a:pt x="1805" y="6035"/>
                    <a:pt x="0" y="4997"/>
                    <a:pt x="0" y="2829"/>
                  </a:cubicBezTo>
                  <a:cubicBezTo>
                    <a:pt x="0" y="660"/>
                    <a:pt x="2185" y="0"/>
                    <a:pt x="6744" y="0"/>
                  </a:cubicBezTo>
                  <a:cubicBezTo>
                    <a:pt x="23462" y="0"/>
                    <a:pt x="44738" y="754"/>
                    <a:pt x="53762" y="754"/>
                  </a:cubicBezTo>
                  <a:cubicBezTo>
                    <a:pt x="62786" y="754"/>
                    <a:pt x="82258" y="0"/>
                    <a:pt x="93941" y="0"/>
                  </a:cubicBezTo>
                  <a:cubicBezTo>
                    <a:pt x="98596" y="0"/>
                    <a:pt x="100685" y="754"/>
                    <a:pt x="100685" y="2829"/>
                  </a:cubicBezTo>
                  <a:cubicBezTo>
                    <a:pt x="100685" y="4903"/>
                    <a:pt x="98881" y="6035"/>
                    <a:pt x="95746" y="6035"/>
                  </a:cubicBezTo>
                  <a:cubicBezTo>
                    <a:pt x="92551" y="6037"/>
                    <a:pt x="89366" y="6384"/>
                    <a:pt x="86248" y="7072"/>
                  </a:cubicBezTo>
                  <a:cubicBezTo>
                    <a:pt x="78079" y="8486"/>
                    <a:pt x="75609" y="12729"/>
                    <a:pt x="74849" y="23383"/>
                  </a:cubicBezTo>
                  <a:cubicBezTo>
                    <a:pt x="74089" y="34038"/>
                    <a:pt x="74184" y="41393"/>
                    <a:pt x="74184" y="86933"/>
                  </a:cubicBezTo>
                  <a:lnTo>
                    <a:pt x="74184" y="129080"/>
                  </a:lnTo>
                  <a:cubicBezTo>
                    <a:pt x="74184" y="172924"/>
                    <a:pt x="82733" y="189896"/>
                    <a:pt x="98026" y="201870"/>
                  </a:cubicBezTo>
                  <a:cubicBezTo>
                    <a:pt x="109366" y="210355"/>
                    <a:pt x="123359" y="214595"/>
                    <a:pt x="137540" y="213845"/>
                  </a:cubicBezTo>
                  <a:cubicBezTo>
                    <a:pt x="153092" y="214171"/>
                    <a:pt x="168158" y="208453"/>
                    <a:pt x="179524" y="197910"/>
                  </a:cubicBezTo>
                  <a:cubicBezTo>
                    <a:pt x="197001" y="181693"/>
                    <a:pt x="197666" y="155481"/>
                    <a:pt x="197666" y="124743"/>
                  </a:cubicBezTo>
                  <a:lnTo>
                    <a:pt x="197666" y="87028"/>
                  </a:lnTo>
                  <a:cubicBezTo>
                    <a:pt x="197666" y="41487"/>
                    <a:pt x="197666" y="33001"/>
                    <a:pt x="197001" y="23478"/>
                  </a:cubicBezTo>
                  <a:cubicBezTo>
                    <a:pt x="196337" y="13955"/>
                    <a:pt x="193772" y="10089"/>
                    <a:pt x="183798" y="7166"/>
                  </a:cubicBezTo>
                  <a:cubicBezTo>
                    <a:pt x="179877" y="6517"/>
                    <a:pt x="175895" y="6296"/>
                    <a:pt x="171925" y="6506"/>
                  </a:cubicBezTo>
                  <a:cubicBezTo>
                    <a:pt x="168379" y="6506"/>
                    <a:pt x="166606" y="5437"/>
                    <a:pt x="166606" y="3300"/>
                  </a:cubicBezTo>
                  <a:cubicBezTo>
                    <a:pt x="166606" y="1226"/>
                    <a:pt x="168791" y="471"/>
                    <a:pt x="172970" y="471"/>
                  </a:cubicBezTo>
                  <a:cubicBezTo>
                    <a:pt x="189022" y="471"/>
                    <a:pt x="210015" y="1226"/>
                    <a:pt x="210299" y="1226"/>
                  </a:cubicBezTo>
                  <a:cubicBezTo>
                    <a:pt x="213909" y="1226"/>
                    <a:pt x="234901" y="471"/>
                    <a:pt x="246964" y="471"/>
                  </a:cubicBezTo>
                  <a:cubicBezTo>
                    <a:pt x="251238" y="471"/>
                    <a:pt x="253328" y="1226"/>
                    <a:pt x="253328" y="3300"/>
                  </a:cubicBezTo>
                  <a:cubicBezTo>
                    <a:pt x="253328" y="5374"/>
                    <a:pt x="251523" y="6506"/>
                    <a:pt x="248009" y="6506"/>
                  </a:cubicBezTo>
                  <a:cubicBezTo>
                    <a:pt x="244814" y="6508"/>
                    <a:pt x="241629" y="6856"/>
                    <a:pt x="238510" y="7543"/>
                  </a:cubicBezTo>
                  <a:cubicBezTo>
                    <a:pt x="229961" y="8957"/>
                    <a:pt x="227872" y="13200"/>
                    <a:pt x="227112" y="23855"/>
                  </a:cubicBezTo>
                  <a:cubicBezTo>
                    <a:pt x="226352" y="34509"/>
                    <a:pt x="226352" y="41864"/>
                    <a:pt x="226352" y="87405"/>
                  </a:cubicBezTo>
                  <a:lnTo>
                    <a:pt x="226352" y="119557"/>
                  </a:lnTo>
                  <a:cubicBezTo>
                    <a:pt x="226352" y="153123"/>
                    <a:pt x="222837" y="188481"/>
                    <a:pt x="196431" y="209979"/>
                  </a:cubicBezTo>
                  <a:cubicBezTo>
                    <a:pt x="177715" y="225081"/>
                    <a:pt x="154030" y="232772"/>
                    <a:pt x="129941" y="231571"/>
                  </a:cubicBezTo>
                  <a:cubicBezTo>
                    <a:pt x="113603" y="231571"/>
                    <a:pt x="81213" y="230911"/>
                    <a:pt x="58416" y="211111"/>
                  </a:cubicBezTo>
                  <a:cubicBezTo>
                    <a:pt x="42364" y="197344"/>
                    <a:pt x="29921" y="175093"/>
                    <a:pt x="29921" y="131626"/>
                  </a:cubicBezTo>
                  <a:close/>
                </a:path>
              </a:pathLst>
            </a:custGeom>
            <a:solidFill>
              <a:srgbClr val="004876"/>
            </a:solidFill>
            <a:ln w="9499" cap="flat">
              <a:noFill/>
              <a:prstDash val="solid"/>
              <a:miter/>
            </a:ln>
          </p:spPr>
          <p:txBody>
            <a:bodyPr rtlCol="0" anchor="ctr"/>
            <a:lstStyle/>
            <a:p>
              <a:endParaRPr lang="en-US" dirty="0"/>
            </a:p>
          </p:txBody>
        </p:sp>
        <p:sp>
          <p:nvSpPr>
            <p:cNvPr id="38" name="Freeform 86">
              <a:extLst>
                <a:ext uri="{FF2B5EF4-FFF2-40B4-BE49-F238E27FC236}">
                  <a16:creationId xmlns:a16="http://schemas.microsoft.com/office/drawing/2014/main" id="{66BF746A-2D39-4BE8-B1A1-FB1116A407F2}"/>
                </a:ext>
              </a:extLst>
            </p:cNvPr>
            <p:cNvSpPr/>
            <p:nvPr/>
          </p:nvSpPr>
          <p:spPr>
            <a:xfrm>
              <a:off x="7484317" y="3155847"/>
              <a:ext cx="324187" cy="234022"/>
            </a:xfrm>
            <a:custGeom>
              <a:avLst/>
              <a:gdLst>
                <a:gd name="connsiteX0" fmla="*/ 58892 w 324187"/>
                <a:gd name="connsiteY0" fmla="*/ 8015 h 234022"/>
                <a:gd name="connsiteX1" fmla="*/ 64970 w 324187"/>
                <a:gd name="connsiteY1" fmla="*/ 283 h 234022"/>
                <a:gd name="connsiteX2" fmla="*/ 74469 w 324187"/>
                <a:gd name="connsiteY2" fmla="*/ 9712 h 234022"/>
                <a:gd name="connsiteX3" fmla="*/ 158437 w 324187"/>
                <a:gd name="connsiteY3" fmla="*/ 177167 h 234022"/>
                <a:gd name="connsiteX4" fmla="*/ 242405 w 324187"/>
                <a:gd name="connsiteY4" fmla="*/ 7449 h 234022"/>
                <a:gd name="connsiteX5" fmla="*/ 250574 w 324187"/>
                <a:gd name="connsiteY5" fmla="*/ 0 h 234022"/>
                <a:gd name="connsiteX6" fmla="*/ 257697 w 324187"/>
                <a:gd name="connsiteY6" fmla="*/ 9429 h 234022"/>
                <a:gd name="connsiteX7" fmla="*/ 286193 w 324187"/>
                <a:gd name="connsiteY7" fmla="*/ 194893 h 234022"/>
                <a:gd name="connsiteX8" fmla="*/ 301486 w 324187"/>
                <a:gd name="connsiteY8" fmla="*/ 224594 h 234022"/>
                <a:gd name="connsiteX9" fmla="*/ 319248 w 324187"/>
                <a:gd name="connsiteY9" fmla="*/ 227422 h 234022"/>
                <a:gd name="connsiteX10" fmla="*/ 324188 w 324187"/>
                <a:gd name="connsiteY10" fmla="*/ 230251 h 234022"/>
                <a:gd name="connsiteX11" fmla="*/ 316019 w 324187"/>
                <a:gd name="connsiteY11" fmla="*/ 233834 h 234022"/>
                <a:gd name="connsiteX12" fmla="*/ 251238 w 324187"/>
                <a:gd name="connsiteY12" fmla="*/ 231760 h 234022"/>
                <a:gd name="connsiteX13" fmla="*/ 241740 w 324187"/>
                <a:gd name="connsiteY13" fmla="*/ 228271 h 234022"/>
                <a:gd name="connsiteX14" fmla="*/ 245349 w 324187"/>
                <a:gd name="connsiteY14" fmla="*/ 225065 h 234022"/>
                <a:gd name="connsiteX15" fmla="*/ 246774 w 324187"/>
                <a:gd name="connsiteY15" fmla="*/ 212336 h 234022"/>
                <a:gd name="connsiteX16" fmla="*/ 229296 w 324187"/>
                <a:gd name="connsiteY16" fmla="*/ 82313 h 234022"/>
                <a:gd name="connsiteX17" fmla="*/ 228252 w 324187"/>
                <a:gd name="connsiteY17" fmla="*/ 82313 h 234022"/>
                <a:gd name="connsiteX18" fmla="*/ 161002 w 324187"/>
                <a:gd name="connsiteY18" fmla="*/ 216579 h 234022"/>
                <a:gd name="connsiteX19" fmla="*/ 148558 w 324187"/>
                <a:gd name="connsiteY19" fmla="*/ 233551 h 234022"/>
                <a:gd name="connsiteX20" fmla="*/ 136115 w 324187"/>
                <a:gd name="connsiteY20" fmla="*/ 218371 h 234022"/>
                <a:gd name="connsiteX21" fmla="*/ 100115 w 324187"/>
                <a:gd name="connsiteY21" fmla="*/ 150201 h 234022"/>
                <a:gd name="connsiteX22" fmla="*/ 68770 w 324187"/>
                <a:gd name="connsiteY22" fmla="*/ 85896 h 234022"/>
                <a:gd name="connsiteX23" fmla="*/ 67725 w 324187"/>
                <a:gd name="connsiteY23" fmla="*/ 85896 h 234022"/>
                <a:gd name="connsiteX24" fmla="*/ 52812 w 324187"/>
                <a:gd name="connsiteY24" fmla="*/ 203191 h 234022"/>
                <a:gd name="connsiteX25" fmla="*/ 51768 w 324187"/>
                <a:gd name="connsiteY25" fmla="*/ 217334 h 234022"/>
                <a:gd name="connsiteX26" fmla="*/ 61266 w 324187"/>
                <a:gd name="connsiteY26" fmla="*/ 226197 h 234022"/>
                <a:gd name="connsiteX27" fmla="*/ 72285 w 324187"/>
                <a:gd name="connsiteY27" fmla="*/ 227611 h 234022"/>
                <a:gd name="connsiteX28" fmla="*/ 77224 w 324187"/>
                <a:gd name="connsiteY28" fmla="*/ 230440 h 234022"/>
                <a:gd name="connsiteX29" fmla="*/ 69720 w 324187"/>
                <a:gd name="connsiteY29" fmla="*/ 234023 h 234022"/>
                <a:gd name="connsiteX30" fmla="*/ 36665 w 324187"/>
                <a:gd name="connsiteY30" fmla="*/ 232986 h 234022"/>
                <a:gd name="connsiteX31" fmla="*/ 5699 w 324187"/>
                <a:gd name="connsiteY31" fmla="*/ 234023 h 234022"/>
                <a:gd name="connsiteX32" fmla="*/ 0 w 324187"/>
                <a:gd name="connsiteY32" fmla="*/ 230534 h 234022"/>
                <a:gd name="connsiteX33" fmla="*/ 5034 w 324187"/>
                <a:gd name="connsiteY33" fmla="*/ 227705 h 234022"/>
                <a:gd name="connsiteX34" fmla="*/ 14533 w 324187"/>
                <a:gd name="connsiteY34" fmla="*/ 226951 h 234022"/>
                <a:gd name="connsiteX35" fmla="*/ 27356 w 324187"/>
                <a:gd name="connsiteY35" fmla="*/ 203945 h 2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187" h="234022">
                  <a:moveTo>
                    <a:pt x="58892" y="8015"/>
                  </a:moveTo>
                  <a:cubicBezTo>
                    <a:pt x="59556" y="3112"/>
                    <a:pt x="62501" y="283"/>
                    <a:pt x="64970" y="283"/>
                  </a:cubicBezTo>
                  <a:cubicBezTo>
                    <a:pt x="67440" y="283"/>
                    <a:pt x="70290" y="1697"/>
                    <a:pt x="74469" y="9712"/>
                  </a:cubicBezTo>
                  <a:lnTo>
                    <a:pt x="158437" y="177167"/>
                  </a:lnTo>
                  <a:lnTo>
                    <a:pt x="242405" y="7449"/>
                  </a:lnTo>
                  <a:cubicBezTo>
                    <a:pt x="244874" y="2546"/>
                    <a:pt x="247724" y="0"/>
                    <a:pt x="250574" y="0"/>
                  </a:cubicBezTo>
                  <a:cubicBezTo>
                    <a:pt x="253423" y="0"/>
                    <a:pt x="256652" y="3206"/>
                    <a:pt x="257697" y="9429"/>
                  </a:cubicBezTo>
                  <a:lnTo>
                    <a:pt x="286193" y="194893"/>
                  </a:lnTo>
                  <a:cubicBezTo>
                    <a:pt x="289043" y="213751"/>
                    <a:pt x="291893" y="221765"/>
                    <a:pt x="301486" y="224594"/>
                  </a:cubicBezTo>
                  <a:cubicBezTo>
                    <a:pt x="307236" y="226394"/>
                    <a:pt x="313220" y="227347"/>
                    <a:pt x="319248" y="227422"/>
                  </a:cubicBezTo>
                  <a:cubicBezTo>
                    <a:pt x="322098" y="227423"/>
                    <a:pt x="324188" y="228460"/>
                    <a:pt x="324188" y="230251"/>
                  </a:cubicBezTo>
                  <a:cubicBezTo>
                    <a:pt x="324188" y="232043"/>
                    <a:pt x="320673" y="233834"/>
                    <a:pt x="316019" y="233834"/>
                  </a:cubicBezTo>
                  <a:cubicBezTo>
                    <a:pt x="308230" y="233834"/>
                    <a:pt x="263682" y="232420"/>
                    <a:pt x="251238" y="231760"/>
                  </a:cubicBezTo>
                  <a:cubicBezTo>
                    <a:pt x="243735" y="231760"/>
                    <a:pt x="241740" y="229968"/>
                    <a:pt x="241740" y="228271"/>
                  </a:cubicBezTo>
                  <a:cubicBezTo>
                    <a:pt x="241740" y="226574"/>
                    <a:pt x="243165" y="225820"/>
                    <a:pt x="245349" y="225065"/>
                  </a:cubicBezTo>
                  <a:cubicBezTo>
                    <a:pt x="247534" y="224311"/>
                    <a:pt x="247819" y="220822"/>
                    <a:pt x="246774" y="212336"/>
                  </a:cubicBezTo>
                  <a:lnTo>
                    <a:pt x="229296" y="82313"/>
                  </a:lnTo>
                  <a:lnTo>
                    <a:pt x="228252" y="82313"/>
                  </a:lnTo>
                  <a:lnTo>
                    <a:pt x="161002" y="216579"/>
                  </a:lnTo>
                  <a:cubicBezTo>
                    <a:pt x="153878" y="230722"/>
                    <a:pt x="152073" y="233551"/>
                    <a:pt x="148558" y="233551"/>
                  </a:cubicBezTo>
                  <a:cubicBezTo>
                    <a:pt x="145044" y="233551"/>
                    <a:pt x="141054" y="227517"/>
                    <a:pt x="136115" y="218371"/>
                  </a:cubicBezTo>
                  <a:cubicBezTo>
                    <a:pt x="128611" y="204605"/>
                    <a:pt x="103725" y="158687"/>
                    <a:pt x="100115" y="150201"/>
                  </a:cubicBezTo>
                  <a:cubicBezTo>
                    <a:pt x="97646" y="144543"/>
                    <a:pt x="79123" y="106734"/>
                    <a:pt x="68770" y="85896"/>
                  </a:cubicBezTo>
                  <a:lnTo>
                    <a:pt x="67725" y="85896"/>
                  </a:lnTo>
                  <a:lnTo>
                    <a:pt x="52812" y="203191"/>
                  </a:lnTo>
                  <a:cubicBezTo>
                    <a:pt x="52122" y="207874"/>
                    <a:pt x="51773" y="212601"/>
                    <a:pt x="51768" y="217334"/>
                  </a:cubicBezTo>
                  <a:cubicBezTo>
                    <a:pt x="51768" y="222991"/>
                    <a:pt x="56042" y="225065"/>
                    <a:pt x="61266" y="226197"/>
                  </a:cubicBezTo>
                  <a:cubicBezTo>
                    <a:pt x="64880" y="227045"/>
                    <a:pt x="68572" y="227519"/>
                    <a:pt x="72285" y="227611"/>
                  </a:cubicBezTo>
                  <a:cubicBezTo>
                    <a:pt x="75134" y="227611"/>
                    <a:pt x="77224" y="229025"/>
                    <a:pt x="77224" y="230440"/>
                  </a:cubicBezTo>
                  <a:cubicBezTo>
                    <a:pt x="77224" y="233268"/>
                    <a:pt x="74374" y="234023"/>
                    <a:pt x="69720" y="234023"/>
                  </a:cubicBezTo>
                  <a:cubicBezTo>
                    <a:pt x="56517" y="234023"/>
                    <a:pt x="42269" y="232986"/>
                    <a:pt x="36665" y="232986"/>
                  </a:cubicBezTo>
                  <a:cubicBezTo>
                    <a:pt x="31060" y="232986"/>
                    <a:pt x="15673" y="234023"/>
                    <a:pt x="5699" y="234023"/>
                  </a:cubicBezTo>
                  <a:cubicBezTo>
                    <a:pt x="2470" y="234023"/>
                    <a:pt x="0" y="233268"/>
                    <a:pt x="0" y="230534"/>
                  </a:cubicBezTo>
                  <a:cubicBezTo>
                    <a:pt x="0" y="229120"/>
                    <a:pt x="1805" y="227705"/>
                    <a:pt x="5034" y="227705"/>
                  </a:cubicBezTo>
                  <a:cubicBezTo>
                    <a:pt x="8216" y="227718"/>
                    <a:pt x="11394" y="227465"/>
                    <a:pt x="14533" y="226951"/>
                  </a:cubicBezTo>
                  <a:cubicBezTo>
                    <a:pt x="23082" y="225914"/>
                    <a:pt x="25931" y="213845"/>
                    <a:pt x="27356" y="203945"/>
                  </a:cubicBezTo>
                  <a:close/>
                </a:path>
              </a:pathLst>
            </a:custGeom>
            <a:solidFill>
              <a:srgbClr val="004876"/>
            </a:solidFill>
            <a:ln w="9499" cap="flat">
              <a:noFill/>
              <a:prstDash val="solid"/>
              <a:miter/>
            </a:ln>
          </p:spPr>
          <p:txBody>
            <a:bodyPr rtlCol="0" anchor="ctr"/>
            <a:lstStyle/>
            <a:p>
              <a:endParaRPr lang="en-US" dirty="0"/>
            </a:p>
          </p:txBody>
        </p:sp>
      </p:grpSp>
      <p:sp>
        <p:nvSpPr>
          <p:cNvPr id="43" name="Title 1">
            <a:extLst>
              <a:ext uri="{FF2B5EF4-FFF2-40B4-BE49-F238E27FC236}">
                <a16:creationId xmlns:a16="http://schemas.microsoft.com/office/drawing/2014/main" id="{1657ED5C-A26F-4270-95BD-47D5E9E68F5B}"/>
              </a:ext>
            </a:extLst>
          </p:cNvPr>
          <p:cNvSpPr>
            <a:spLocks noGrp="1"/>
          </p:cNvSpPr>
          <p:nvPr>
            <p:ph type="title"/>
          </p:nvPr>
        </p:nvSpPr>
        <p:spPr>
          <a:xfrm>
            <a:off x="381851" y="267758"/>
            <a:ext cx="11348615" cy="584776"/>
          </a:xfrm>
        </p:spPr>
        <p:txBody>
          <a:bodyPr anchor="t">
            <a:normAutofit/>
          </a:bodyPr>
          <a:lstStyle>
            <a:lvl1pPr>
              <a:defRPr lang="en-US" sz="3200" b="1" kern="1200" dirty="0">
                <a:solidFill>
                  <a:schemeClr val="tx1"/>
                </a:solidFill>
                <a:latin typeface="Trajan Pro" panose="02020502050506020301" pitchFamily="18" charset="77"/>
                <a:ea typeface="+mn-ea"/>
                <a:cs typeface="+mn-cs"/>
              </a:defRPr>
            </a:lvl1pPr>
          </a:lstStyle>
          <a:p>
            <a:r>
              <a:rPr lang="en-US"/>
              <a:t>Click to edit Master title style</a:t>
            </a:r>
          </a:p>
        </p:txBody>
      </p:sp>
    </p:spTree>
    <p:extLst>
      <p:ext uri="{BB962C8B-B14F-4D97-AF65-F5344CB8AC3E}">
        <p14:creationId xmlns:p14="http://schemas.microsoft.com/office/powerpoint/2010/main" val="736626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7A0747-B86F-480E-BF5C-B8DF955CA150}"/>
              </a:ext>
            </a:extLst>
          </p:cNvPr>
          <p:cNvSpPr/>
          <p:nvPr userDrawn="1"/>
        </p:nvSpPr>
        <p:spPr>
          <a:xfrm>
            <a:off x="0" y="89210"/>
            <a:ext cx="12192000" cy="8046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CE68CF5-ACCE-40B4-9D5C-F6242EB99BD6}"/>
              </a:ext>
            </a:extLst>
          </p:cNvPr>
          <p:cNvGrpSpPr/>
          <p:nvPr userDrawn="1"/>
        </p:nvGrpSpPr>
        <p:grpSpPr>
          <a:xfrm>
            <a:off x="520715" y="-10571"/>
            <a:ext cx="1285241" cy="99782"/>
            <a:chOff x="1846441" y="2378835"/>
            <a:chExt cx="1409704" cy="431800"/>
          </a:xfrm>
        </p:grpSpPr>
        <p:sp>
          <p:nvSpPr>
            <p:cNvPr id="8" name="Rectangle 7">
              <a:extLst>
                <a:ext uri="{FF2B5EF4-FFF2-40B4-BE49-F238E27FC236}">
                  <a16:creationId xmlns:a16="http://schemas.microsoft.com/office/drawing/2014/main" id="{1F4E98B5-B0E2-437E-838A-93186B40285A}"/>
                </a:ext>
              </a:extLst>
            </p:cNvPr>
            <p:cNvSpPr/>
            <p:nvPr/>
          </p:nvSpPr>
          <p:spPr>
            <a:xfrm>
              <a:off x="2316341" y="2378835"/>
              <a:ext cx="469898" cy="431800"/>
            </a:xfrm>
            <a:prstGeom prst="rect">
              <a:avLst/>
            </a:pr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89296A0-86D2-44FA-8425-A87A0C361BD4}"/>
                </a:ext>
              </a:extLst>
            </p:cNvPr>
            <p:cNvSpPr/>
            <p:nvPr/>
          </p:nvSpPr>
          <p:spPr>
            <a:xfrm>
              <a:off x="2786247" y="2378835"/>
              <a:ext cx="469898" cy="431800"/>
            </a:xfrm>
            <a:prstGeom prst="rect">
              <a:avLst/>
            </a:prstGeom>
            <a:solidFill>
              <a:srgbClr val="8B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632498-24D6-4F25-B65E-4219821EC647}"/>
                </a:ext>
              </a:extLst>
            </p:cNvPr>
            <p:cNvSpPr/>
            <p:nvPr/>
          </p:nvSpPr>
          <p:spPr>
            <a:xfrm>
              <a:off x="1846441" y="2378835"/>
              <a:ext cx="469899" cy="431800"/>
            </a:xfrm>
            <a:prstGeom prst="rect">
              <a:avLst/>
            </a:pr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4714B96B-8CFC-4C86-96A9-87A0942B73F2}"/>
              </a:ext>
            </a:extLst>
          </p:cNvPr>
          <p:cNvGrpSpPr/>
          <p:nvPr/>
        </p:nvGrpSpPr>
        <p:grpSpPr>
          <a:xfrm>
            <a:off x="-13766" y="6668086"/>
            <a:ext cx="12205766" cy="202489"/>
            <a:chOff x="-13766" y="6773381"/>
            <a:chExt cx="12205766" cy="97193"/>
          </a:xfrm>
        </p:grpSpPr>
        <p:sp>
          <p:nvSpPr>
            <p:cNvPr id="37" name="Rectangle 3">
              <a:extLst>
                <a:ext uri="{FF2B5EF4-FFF2-40B4-BE49-F238E27FC236}">
                  <a16:creationId xmlns:a16="http://schemas.microsoft.com/office/drawing/2014/main" id="{0D350E22-DC57-4324-9EB8-C620A8CE141F}"/>
                </a:ext>
              </a:extLst>
            </p:cNvPr>
            <p:cNvSpPr/>
            <p:nvPr/>
          </p:nvSpPr>
          <p:spPr>
            <a:xfrm>
              <a:off x="-13766" y="6773381"/>
              <a:ext cx="6103103" cy="97193"/>
            </a:xfrm>
            <a:custGeom>
              <a:avLst/>
              <a:gdLst>
                <a:gd name="connsiteX0" fmla="*/ 0 w 6099386"/>
                <a:gd name="connsiteY0" fmla="*/ 0 h 97193"/>
                <a:gd name="connsiteX1" fmla="*/ 6099386 w 6099386"/>
                <a:gd name="connsiteY1" fmla="*/ 0 h 97193"/>
                <a:gd name="connsiteX2" fmla="*/ 6099386 w 6099386"/>
                <a:gd name="connsiteY2" fmla="*/ 97193 h 97193"/>
                <a:gd name="connsiteX3" fmla="*/ 0 w 6099386"/>
                <a:gd name="connsiteY3" fmla="*/ 97193 h 97193"/>
                <a:gd name="connsiteX4" fmla="*/ 0 w 6099386"/>
                <a:gd name="connsiteY4" fmla="*/ 0 h 97193"/>
                <a:gd name="connsiteX0" fmla="*/ 0 w 6103103"/>
                <a:gd name="connsiteY0" fmla="*/ 92927 h 97193"/>
                <a:gd name="connsiteX1" fmla="*/ 6103103 w 6103103"/>
                <a:gd name="connsiteY1" fmla="*/ 0 h 97193"/>
                <a:gd name="connsiteX2" fmla="*/ 6103103 w 6103103"/>
                <a:gd name="connsiteY2" fmla="*/ 97193 h 97193"/>
                <a:gd name="connsiteX3" fmla="*/ 3717 w 6103103"/>
                <a:gd name="connsiteY3" fmla="*/ 97193 h 97193"/>
                <a:gd name="connsiteX4" fmla="*/ 0 w 6103103"/>
                <a:gd name="connsiteY4" fmla="*/ 92927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103" h="97193">
                  <a:moveTo>
                    <a:pt x="0" y="92927"/>
                  </a:moveTo>
                  <a:lnTo>
                    <a:pt x="6103103" y="0"/>
                  </a:lnTo>
                  <a:lnTo>
                    <a:pt x="6103103" y="97193"/>
                  </a:lnTo>
                  <a:lnTo>
                    <a:pt x="3717" y="97193"/>
                  </a:lnTo>
                  <a:lnTo>
                    <a:pt x="0" y="92927"/>
                  </a:lnTo>
                  <a:close/>
                </a:path>
              </a:pathLst>
            </a:custGeom>
            <a:solidFill>
              <a:srgbClr val="0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7">
              <a:extLst>
                <a:ext uri="{FF2B5EF4-FFF2-40B4-BE49-F238E27FC236}">
                  <a16:creationId xmlns:a16="http://schemas.microsoft.com/office/drawing/2014/main" id="{5465CF4D-F1A2-4AB8-A803-593BF8A1032F}"/>
                </a:ext>
              </a:extLst>
            </p:cNvPr>
            <p:cNvSpPr/>
            <p:nvPr/>
          </p:nvSpPr>
          <p:spPr>
            <a:xfrm>
              <a:off x="6069496" y="6773381"/>
              <a:ext cx="6122504" cy="97193"/>
            </a:xfrm>
            <a:custGeom>
              <a:avLst/>
              <a:gdLst>
                <a:gd name="connsiteX0" fmla="*/ 0 w 6122504"/>
                <a:gd name="connsiteY0" fmla="*/ 0 h 97193"/>
                <a:gd name="connsiteX1" fmla="*/ 6122504 w 6122504"/>
                <a:gd name="connsiteY1" fmla="*/ 0 h 97193"/>
                <a:gd name="connsiteX2" fmla="*/ 6122504 w 6122504"/>
                <a:gd name="connsiteY2" fmla="*/ 97193 h 97193"/>
                <a:gd name="connsiteX3" fmla="*/ 0 w 6122504"/>
                <a:gd name="connsiteY3" fmla="*/ 97193 h 97193"/>
                <a:gd name="connsiteX4" fmla="*/ 0 w 6122504"/>
                <a:gd name="connsiteY4" fmla="*/ 0 h 97193"/>
                <a:gd name="connsiteX0" fmla="*/ 0 w 6126221"/>
                <a:gd name="connsiteY0" fmla="*/ 0 h 97193"/>
                <a:gd name="connsiteX1" fmla="*/ 6126221 w 6126221"/>
                <a:gd name="connsiteY1" fmla="*/ 48322 h 97193"/>
                <a:gd name="connsiteX2" fmla="*/ 6122504 w 6126221"/>
                <a:gd name="connsiteY2" fmla="*/ 97193 h 97193"/>
                <a:gd name="connsiteX3" fmla="*/ 0 w 6126221"/>
                <a:gd name="connsiteY3" fmla="*/ 97193 h 97193"/>
                <a:gd name="connsiteX4" fmla="*/ 0 w 6126221"/>
                <a:gd name="connsiteY4" fmla="*/ 0 h 97193"/>
                <a:gd name="connsiteX0" fmla="*/ 0 w 6122504"/>
                <a:gd name="connsiteY0" fmla="*/ 0 h 97193"/>
                <a:gd name="connsiteX1" fmla="*/ 6118787 w 6122504"/>
                <a:gd name="connsiteY1" fmla="*/ 89210 h 97193"/>
                <a:gd name="connsiteX2" fmla="*/ 6122504 w 6122504"/>
                <a:gd name="connsiteY2" fmla="*/ 97193 h 97193"/>
                <a:gd name="connsiteX3" fmla="*/ 0 w 6122504"/>
                <a:gd name="connsiteY3" fmla="*/ 97193 h 97193"/>
                <a:gd name="connsiteX4" fmla="*/ 0 w 6122504"/>
                <a:gd name="connsiteY4" fmla="*/ 0 h 9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504" h="97193">
                  <a:moveTo>
                    <a:pt x="0" y="0"/>
                  </a:moveTo>
                  <a:lnTo>
                    <a:pt x="6118787" y="89210"/>
                  </a:lnTo>
                  <a:lnTo>
                    <a:pt x="6122504" y="97193"/>
                  </a:lnTo>
                  <a:lnTo>
                    <a:pt x="0" y="97193"/>
                  </a:lnTo>
                  <a:lnTo>
                    <a:pt x="0" y="0"/>
                  </a:lnTo>
                  <a:close/>
                </a:path>
              </a:pathLst>
            </a:custGeom>
            <a:solidFill>
              <a:srgbClr val="10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aphic 15">
            <a:extLst>
              <a:ext uri="{FF2B5EF4-FFF2-40B4-BE49-F238E27FC236}">
                <a16:creationId xmlns:a16="http://schemas.microsoft.com/office/drawing/2014/main" id="{22BE953F-1869-40D5-9A3F-D73488E098DC}"/>
              </a:ext>
            </a:extLst>
          </p:cNvPr>
          <p:cNvGrpSpPr/>
          <p:nvPr/>
        </p:nvGrpSpPr>
        <p:grpSpPr>
          <a:xfrm>
            <a:off x="381853" y="6298754"/>
            <a:ext cx="2035094" cy="369332"/>
            <a:chOff x="4381500" y="3117850"/>
            <a:chExt cx="3429000" cy="622300"/>
          </a:xfrm>
        </p:grpSpPr>
        <p:sp>
          <p:nvSpPr>
            <p:cNvPr id="14" name="Freeform 55">
              <a:extLst>
                <a:ext uri="{FF2B5EF4-FFF2-40B4-BE49-F238E27FC236}">
                  <a16:creationId xmlns:a16="http://schemas.microsoft.com/office/drawing/2014/main" id="{8A095418-784B-408A-BBAF-F950844BD43F}"/>
                </a:ext>
              </a:extLst>
            </p:cNvPr>
            <p:cNvSpPr/>
            <p:nvPr/>
          </p:nvSpPr>
          <p:spPr>
            <a:xfrm>
              <a:off x="4972978" y="3625118"/>
              <a:ext cx="71429" cy="109279"/>
            </a:xfrm>
            <a:custGeom>
              <a:avLst/>
              <a:gdLst>
                <a:gd name="connsiteX0" fmla="*/ 0 w 71429"/>
                <a:gd name="connsiteY0" fmla="*/ 0 h 109279"/>
                <a:gd name="connsiteX1" fmla="*/ 24126 w 71429"/>
                <a:gd name="connsiteY1" fmla="*/ 0 h 109279"/>
                <a:gd name="connsiteX2" fmla="*/ 24126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6" y="0"/>
                  </a:lnTo>
                  <a:lnTo>
                    <a:pt x="24126"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15" name="Freeform 56">
              <a:extLst>
                <a:ext uri="{FF2B5EF4-FFF2-40B4-BE49-F238E27FC236}">
                  <a16:creationId xmlns:a16="http://schemas.microsoft.com/office/drawing/2014/main" id="{CC56A487-9F7C-42A4-872C-3CC28A908F23}"/>
                </a:ext>
              </a:extLst>
            </p:cNvPr>
            <p:cNvSpPr/>
            <p:nvPr/>
          </p:nvSpPr>
          <p:spPr>
            <a:xfrm>
              <a:off x="5124196" y="3624930"/>
              <a:ext cx="106004" cy="109468"/>
            </a:xfrm>
            <a:custGeom>
              <a:avLst/>
              <a:gdLst>
                <a:gd name="connsiteX0" fmla="*/ 68010 w 106004"/>
                <a:gd name="connsiteY0" fmla="*/ 0 h 109468"/>
                <a:gd name="connsiteX1" fmla="*/ 106005 w 106004"/>
                <a:gd name="connsiteY1" fmla="*/ 109468 h 109468"/>
                <a:gd name="connsiteX2" fmla="*/ 82258 w 106004"/>
                <a:gd name="connsiteY2" fmla="*/ 109468 h 109468"/>
                <a:gd name="connsiteX3" fmla="*/ 74279 w 106004"/>
                <a:gd name="connsiteY3" fmla="*/ 85802 h 109468"/>
                <a:gd name="connsiteX4" fmla="*/ 30965 w 106004"/>
                <a:gd name="connsiteY4" fmla="*/ 85802 h 109468"/>
                <a:gd name="connsiteX5" fmla="*/ 22702 w 106004"/>
                <a:gd name="connsiteY5" fmla="*/ 109468 h 109468"/>
                <a:gd name="connsiteX6" fmla="*/ 0 w 106004"/>
                <a:gd name="connsiteY6" fmla="*/ 109468 h 109468"/>
                <a:gd name="connsiteX7" fmla="*/ 39799 w 106004"/>
                <a:gd name="connsiteY7" fmla="*/ 0 h 109468"/>
                <a:gd name="connsiteX8" fmla="*/ 68580 w 106004"/>
                <a:gd name="connsiteY8" fmla="*/ 68170 h 109468"/>
                <a:gd name="connsiteX9" fmla="*/ 53287 w 106004"/>
                <a:gd name="connsiteY9" fmla="*/ 21498 h 109468"/>
                <a:gd name="connsiteX10" fmla="*/ 36950 w 106004"/>
                <a:gd name="connsiteY10" fmla="*/ 68170 h 10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4" h="109468">
                  <a:moveTo>
                    <a:pt x="68010" y="0"/>
                  </a:moveTo>
                  <a:lnTo>
                    <a:pt x="106005" y="109468"/>
                  </a:lnTo>
                  <a:lnTo>
                    <a:pt x="82258" y="109468"/>
                  </a:lnTo>
                  <a:lnTo>
                    <a:pt x="74279" y="85802"/>
                  </a:lnTo>
                  <a:lnTo>
                    <a:pt x="30965" y="85802"/>
                  </a:lnTo>
                  <a:lnTo>
                    <a:pt x="22702" y="109468"/>
                  </a:lnTo>
                  <a:lnTo>
                    <a:pt x="0" y="109468"/>
                  </a:lnTo>
                  <a:lnTo>
                    <a:pt x="39799" y="0"/>
                  </a:lnTo>
                  <a:close/>
                  <a:moveTo>
                    <a:pt x="68580" y="68170"/>
                  </a:moveTo>
                  <a:lnTo>
                    <a:pt x="53287" y="21498"/>
                  </a:lnTo>
                  <a:lnTo>
                    <a:pt x="36950" y="68170"/>
                  </a:lnTo>
                  <a:close/>
                </a:path>
              </a:pathLst>
            </a:custGeom>
            <a:solidFill>
              <a:srgbClr val="8F9090"/>
            </a:solidFill>
            <a:ln w="9499" cap="flat">
              <a:noFill/>
              <a:prstDash val="solid"/>
              <a:miter/>
            </a:ln>
          </p:spPr>
          <p:txBody>
            <a:bodyPr rtlCol="0" anchor="ctr"/>
            <a:lstStyle/>
            <a:p>
              <a:endParaRPr lang="en-US" dirty="0"/>
            </a:p>
          </p:txBody>
        </p:sp>
        <p:sp>
          <p:nvSpPr>
            <p:cNvPr id="16" name="Freeform 57">
              <a:extLst>
                <a:ext uri="{FF2B5EF4-FFF2-40B4-BE49-F238E27FC236}">
                  <a16:creationId xmlns:a16="http://schemas.microsoft.com/office/drawing/2014/main" id="{05B0EE59-6954-4412-85DA-270C59562D20}"/>
                </a:ext>
              </a:extLst>
            </p:cNvPr>
            <p:cNvSpPr/>
            <p:nvPr/>
          </p:nvSpPr>
          <p:spPr>
            <a:xfrm>
              <a:off x="5300775" y="3625401"/>
              <a:ext cx="149508" cy="109279"/>
            </a:xfrm>
            <a:custGeom>
              <a:avLst/>
              <a:gdLst>
                <a:gd name="connsiteX0" fmla="*/ 24411 w 149508"/>
                <a:gd name="connsiteY0" fmla="*/ 0 h 109279"/>
                <a:gd name="connsiteX1" fmla="*/ 41509 w 149508"/>
                <a:gd name="connsiteY1" fmla="*/ 81936 h 109279"/>
                <a:gd name="connsiteX2" fmla="*/ 63071 w 149508"/>
                <a:gd name="connsiteY2" fmla="*/ 0 h 109279"/>
                <a:gd name="connsiteX3" fmla="*/ 89762 w 149508"/>
                <a:gd name="connsiteY3" fmla="*/ 0 h 109279"/>
                <a:gd name="connsiteX4" fmla="*/ 109139 w 149508"/>
                <a:gd name="connsiteY4" fmla="*/ 81936 h 109279"/>
                <a:gd name="connsiteX5" fmla="*/ 126902 w 149508"/>
                <a:gd name="connsiteY5" fmla="*/ 0 h 109279"/>
                <a:gd name="connsiteX6" fmla="*/ 149508 w 149508"/>
                <a:gd name="connsiteY6" fmla="*/ 0 h 109279"/>
                <a:gd name="connsiteX7" fmla="*/ 121487 w 149508"/>
                <a:gd name="connsiteY7" fmla="*/ 109280 h 109279"/>
                <a:gd name="connsiteX8" fmla="*/ 95271 w 149508"/>
                <a:gd name="connsiteY8" fmla="*/ 109280 h 109279"/>
                <a:gd name="connsiteX9" fmla="*/ 75229 w 149508"/>
                <a:gd name="connsiteY9" fmla="*/ 25741 h 109279"/>
                <a:gd name="connsiteX10" fmla="*/ 53762 w 149508"/>
                <a:gd name="connsiteY10" fmla="*/ 109280 h 109279"/>
                <a:gd name="connsiteX11" fmla="*/ 26881 w 149508"/>
                <a:gd name="connsiteY11" fmla="*/ 109280 h 109279"/>
                <a:gd name="connsiteX12" fmla="*/ 0 w 149508"/>
                <a:gd name="connsiteY12" fmla="*/ 0 h 109279"/>
                <a:gd name="connsiteX13" fmla="*/ 24411 w 149508"/>
                <a:gd name="connsiteY13"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08" h="109279">
                  <a:moveTo>
                    <a:pt x="24411" y="0"/>
                  </a:moveTo>
                  <a:lnTo>
                    <a:pt x="41509" y="81936"/>
                  </a:lnTo>
                  <a:lnTo>
                    <a:pt x="63071" y="0"/>
                  </a:lnTo>
                  <a:lnTo>
                    <a:pt x="89762" y="0"/>
                  </a:lnTo>
                  <a:lnTo>
                    <a:pt x="109139" y="81936"/>
                  </a:lnTo>
                  <a:lnTo>
                    <a:pt x="126902" y="0"/>
                  </a:lnTo>
                  <a:lnTo>
                    <a:pt x="149508" y="0"/>
                  </a:lnTo>
                  <a:lnTo>
                    <a:pt x="121487" y="109280"/>
                  </a:lnTo>
                  <a:lnTo>
                    <a:pt x="95271" y="109280"/>
                  </a:lnTo>
                  <a:lnTo>
                    <a:pt x="75229" y="25741"/>
                  </a:lnTo>
                  <a:lnTo>
                    <a:pt x="53762" y="109280"/>
                  </a:lnTo>
                  <a:lnTo>
                    <a:pt x="26881" y="109280"/>
                  </a:lnTo>
                  <a:lnTo>
                    <a:pt x="0" y="0"/>
                  </a:lnTo>
                  <a:lnTo>
                    <a:pt x="24411" y="0"/>
                  </a:lnTo>
                  <a:close/>
                </a:path>
              </a:pathLst>
            </a:custGeom>
            <a:solidFill>
              <a:srgbClr val="8F9090"/>
            </a:solidFill>
            <a:ln w="9499" cap="flat">
              <a:noFill/>
              <a:prstDash val="solid"/>
              <a:miter/>
            </a:ln>
          </p:spPr>
          <p:txBody>
            <a:bodyPr rtlCol="0" anchor="ctr"/>
            <a:lstStyle/>
            <a:p>
              <a:endParaRPr lang="en-US" dirty="0"/>
            </a:p>
          </p:txBody>
        </p:sp>
        <p:sp>
          <p:nvSpPr>
            <p:cNvPr id="17" name="Freeform 58">
              <a:extLst>
                <a:ext uri="{FF2B5EF4-FFF2-40B4-BE49-F238E27FC236}">
                  <a16:creationId xmlns:a16="http://schemas.microsoft.com/office/drawing/2014/main" id="{0E9302B5-868A-4C0D-AE2F-BAFD8E3B5F58}"/>
                </a:ext>
              </a:extLst>
            </p:cNvPr>
            <p:cNvSpPr/>
            <p:nvPr/>
          </p:nvSpPr>
          <p:spPr>
            <a:xfrm>
              <a:off x="5652239" y="3621888"/>
              <a:ext cx="103832" cy="115105"/>
            </a:xfrm>
            <a:custGeom>
              <a:avLst/>
              <a:gdLst>
                <a:gd name="connsiteX0" fmla="*/ 78348 w 103832"/>
                <a:gd name="connsiteY0" fmla="*/ 36702 h 115105"/>
                <a:gd name="connsiteX1" fmla="*/ 75309 w 103832"/>
                <a:gd name="connsiteY1" fmla="*/ 25670 h 115105"/>
                <a:gd name="connsiteX2" fmla="*/ 56881 w 103832"/>
                <a:gd name="connsiteY2" fmla="*/ 17185 h 115105"/>
                <a:gd name="connsiteX3" fmla="*/ 24681 w 103832"/>
                <a:gd name="connsiteY3" fmla="*/ 58860 h 115105"/>
                <a:gd name="connsiteX4" fmla="*/ 34180 w 103832"/>
                <a:gd name="connsiteY4" fmla="*/ 88278 h 115105"/>
                <a:gd name="connsiteX5" fmla="*/ 60111 w 103832"/>
                <a:gd name="connsiteY5" fmla="*/ 97706 h 115105"/>
                <a:gd name="connsiteX6" fmla="*/ 78158 w 103832"/>
                <a:gd name="connsiteY6" fmla="*/ 95538 h 115105"/>
                <a:gd name="connsiteX7" fmla="*/ 78158 w 103832"/>
                <a:gd name="connsiteY7" fmla="*/ 72532 h 115105"/>
                <a:gd name="connsiteX8" fmla="*/ 56787 w 103832"/>
                <a:gd name="connsiteY8" fmla="*/ 72532 h 115105"/>
                <a:gd name="connsiteX9" fmla="*/ 56787 w 103832"/>
                <a:gd name="connsiteY9" fmla="*/ 54334 h 115105"/>
                <a:gd name="connsiteX10" fmla="*/ 101810 w 103832"/>
                <a:gd name="connsiteY10" fmla="*/ 54334 h 115105"/>
                <a:gd name="connsiteX11" fmla="*/ 101810 w 103832"/>
                <a:gd name="connsiteY11" fmla="*/ 109021 h 115105"/>
                <a:gd name="connsiteX12" fmla="*/ 61536 w 103832"/>
                <a:gd name="connsiteY12" fmla="*/ 115056 h 115105"/>
                <a:gd name="connsiteX13" fmla="*/ 14708 w 103832"/>
                <a:gd name="connsiteY13" fmla="*/ 100535 h 115105"/>
                <a:gd name="connsiteX14" fmla="*/ 80 w 103832"/>
                <a:gd name="connsiteY14" fmla="*/ 59614 h 115105"/>
                <a:gd name="connsiteX15" fmla="*/ 57926 w 103832"/>
                <a:gd name="connsiteY15" fmla="*/ 118 h 115105"/>
                <a:gd name="connsiteX16" fmla="*/ 95921 w 103832"/>
                <a:gd name="connsiteY16" fmla="*/ 13884 h 115105"/>
                <a:gd name="connsiteX17" fmla="*/ 103805 w 103832"/>
                <a:gd name="connsiteY17" fmla="*/ 36702 h 1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32" h="115105">
                  <a:moveTo>
                    <a:pt x="78348" y="36702"/>
                  </a:moveTo>
                  <a:cubicBezTo>
                    <a:pt x="78402" y="32814"/>
                    <a:pt x="77348" y="28990"/>
                    <a:pt x="75309" y="25670"/>
                  </a:cubicBezTo>
                  <a:cubicBezTo>
                    <a:pt x="71022" y="19912"/>
                    <a:pt x="64079" y="16714"/>
                    <a:pt x="56881" y="17185"/>
                  </a:cubicBezTo>
                  <a:cubicBezTo>
                    <a:pt x="30000" y="17185"/>
                    <a:pt x="24681" y="41982"/>
                    <a:pt x="24681" y="58860"/>
                  </a:cubicBezTo>
                  <a:cubicBezTo>
                    <a:pt x="24173" y="69482"/>
                    <a:pt x="27546" y="79928"/>
                    <a:pt x="34180" y="88278"/>
                  </a:cubicBezTo>
                  <a:cubicBezTo>
                    <a:pt x="40896" y="95222"/>
                    <a:pt x="50465" y="98702"/>
                    <a:pt x="60111" y="97706"/>
                  </a:cubicBezTo>
                  <a:cubicBezTo>
                    <a:pt x="66208" y="98024"/>
                    <a:pt x="72314" y="97291"/>
                    <a:pt x="78158" y="95538"/>
                  </a:cubicBezTo>
                  <a:lnTo>
                    <a:pt x="78158" y="72532"/>
                  </a:lnTo>
                  <a:lnTo>
                    <a:pt x="56787" y="72532"/>
                  </a:lnTo>
                  <a:lnTo>
                    <a:pt x="56787" y="54334"/>
                  </a:lnTo>
                  <a:lnTo>
                    <a:pt x="101810" y="54334"/>
                  </a:lnTo>
                  <a:lnTo>
                    <a:pt x="101810" y="109021"/>
                  </a:lnTo>
                  <a:cubicBezTo>
                    <a:pt x="88859" y="113416"/>
                    <a:pt x="75217" y="115461"/>
                    <a:pt x="61536" y="115056"/>
                  </a:cubicBezTo>
                  <a:cubicBezTo>
                    <a:pt x="36364" y="115055"/>
                    <a:pt x="23541" y="109021"/>
                    <a:pt x="14708" y="100535"/>
                  </a:cubicBezTo>
                  <a:cubicBezTo>
                    <a:pt x="4542" y="89369"/>
                    <a:pt x="-722" y="74643"/>
                    <a:pt x="80" y="59614"/>
                  </a:cubicBezTo>
                  <a:cubicBezTo>
                    <a:pt x="80" y="20862"/>
                    <a:pt x="24491" y="118"/>
                    <a:pt x="57926" y="118"/>
                  </a:cubicBezTo>
                  <a:cubicBezTo>
                    <a:pt x="71985" y="-850"/>
                    <a:pt x="85796" y="4154"/>
                    <a:pt x="95921" y="13884"/>
                  </a:cubicBezTo>
                  <a:cubicBezTo>
                    <a:pt x="101331" y="20244"/>
                    <a:pt x="104143" y="28385"/>
                    <a:pt x="103805" y="36702"/>
                  </a:cubicBezTo>
                  <a:close/>
                </a:path>
              </a:pathLst>
            </a:custGeom>
            <a:solidFill>
              <a:srgbClr val="8F9090"/>
            </a:solidFill>
            <a:ln w="9499" cap="flat">
              <a:noFill/>
              <a:prstDash val="solid"/>
              <a:miter/>
            </a:ln>
          </p:spPr>
          <p:txBody>
            <a:bodyPr rtlCol="0" anchor="ctr"/>
            <a:lstStyle/>
            <a:p>
              <a:endParaRPr lang="en-US" dirty="0"/>
            </a:p>
          </p:txBody>
        </p:sp>
        <p:sp>
          <p:nvSpPr>
            <p:cNvPr id="18" name="Freeform 59">
              <a:extLst>
                <a:ext uri="{FF2B5EF4-FFF2-40B4-BE49-F238E27FC236}">
                  <a16:creationId xmlns:a16="http://schemas.microsoft.com/office/drawing/2014/main" id="{A3E6D584-30FB-43DC-8F1D-9C083247BDDA}"/>
                </a:ext>
              </a:extLst>
            </p:cNvPr>
            <p:cNvSpPr/>
            <p:nvPr/>
          </p:nvSpPr>
          <p:spPr>
            <a:xfrm>
              <a:off x="5850175" y="3624548"/>
              <a:ext cx="88907" cy="110226"/>
            </a:xfrm>
            <a:custGeom>
              <a:avLst/>
              <a:gdLst>
                <a:gd name="connsiteX0" fmla="*/ 0 w 88907"/>
                <a:gd name="connsiteY0" fmla="*/ 476 h 110226"/>
                <a:gd name="connsiteX1" fmla="*/ 42269 w 88907"/>
                <a:gd name="connsiteY1" fmla="*/ 476 h 110226"/>
                <a:gd name="connsiteX2" fmla="*/ 75704 w 88907"/>
                <a:gd name="connsiteY2" fmla="*/ 7924 h 110226"/>
                <a:gd name="connsiteX3" fmla="*/ 85203 w 88907"/>
                <a:gd name="connsiteY3" fmla="*/ 28951 h 110226"/>
                <a:gd name="connsiteX4" fmla="*/ 62406 w 88907"/>
                <a:gd name="connsiteY4" fmla="*/ 55728 h 110226"/>
                <a:gd name="connsiteX5" fmla="*/ 82258 w 88907"/>
                <a:gd name="connsiteY5" fmla="*/ 80903 h 110226"/>
                <a:gd name="connsiteX6" fmla="*/ 85583 w 88907"/>
                <a:gd name="connsiteY6" fmla="*/ 102118 h 110226"/>
                <a:gd name="connsiteX7" fmla="*/ 88907 w 88907"/>
                <a:gd name="connsiteY7" fmla="*/ 109944 h 110226"/>
                <a:gd name="connsiteX8" fmla="*/ 62406 w 88907"/>
                <a:gd name="connsiteY8" fmla="*/ 109944 h 110226"/>
                <a:gd name="connsiteX9" fmla="*/ 56422 w 88907"/>
                <a:gd name="connsiteY9" fmla="*/ 72229 h 110226"/>
                <a:gd name="connsiteX10" fmla="*/ 44549 w 88907"/>
                <a:gd name="connsiteY10" fmla="*/ 66006 h 110226"/>
                <a:gd name="connsiteX11" fmla="*/ 24412 w 88907"/>
                <a:gd name="connsiteY11" fmla="*/ 66006 h 110226"/>
                <a:gd name="connsiteX12" fmla="*/ 24412 w 88907"/>
                <a:gd name="connsiteY12" fmla="*/ 110227 h 110226"/>
                <a:gd name="connsiteX13" fmla="*/ 285 w 88907"/>
                <a:gd name="connsiteY13" fmla="*/ 110227 h 110226"/>
                <a:gd name="connsiteX14" fmla="*/ 23367 w 88907"/>
                <a:gd name="connsiteY14" fmla="*/ 48280 h 110226"/>
                <a:gd name="connsiteX15" fmla="*/ 42364 w 88907"/>
                <a:gd name="connsiteY15" fmla="*/ 48280 h 110226"/>
                <a:gd name="connsiteX16" fmla="*/ 54427 w 88907"/>
                <a:gd name="connsiteY16" fmla="*/ 45262 h 110226"/>
                <a:gd name="connsiteX17" fmla="*/ 60506 w 88907"/>
                <a:gd name="connsiteY17" fmla="*/ 32533 h 110226"/>
                <a:gd name="connsiteX18" fmla="*/ 54712 w 88907"/>
                <a:gd name="connsiteY18" fmla="*/ 20276 h 110226"/>
                <a:gd name="connsiteX19" fmla="*/ 39134 w 88907"/>
                <a:gd name="connsiteY19" fmla="*/ 17730 h 110226"/>
                <a:gd name="connsiteX20" fmla="*/ 23272 w 88907"/>
                <a:gd name="connsiteY20" fmla="*/ 17730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07" h="110226">
                  <a:moveTo>
                    <a:pt x="0" y="476"/>
                  </a:moveTo>
                  <a:lnTo>
                    <a:pt x="42269" y="476"/>
                  </a:lnTo>
                  <a:cubicBezTo>
                    <a:pt x="53956" y="-1168"/>
                    <a:pt x="65845" y="1481"/>
                    <a:pt x="75704" y="7924"/>
                  </a:cubicBezTo>
                  <a:cubicBezTo>
                    <a:pt x="81794" y="13233"/>
                    <a:pt x="85260" y="20906"/>
                    <a:pt x="85203" y="28951"/>
                  </a:cubicBezTo>
                  <a:cubicBezTo>
                    <a:pt x="85127" y="42174"/>
                    <a:pt x="75528" y="53449"/>
                    <a:pt x="62406" y="55728"/>
                  </a:cubicBezTo>
                  <a:cubicBezTo>
                    <a:pt x="79029" y="57237"/>
                    <a:pt x="80263" y="66666"/>
                    <a:pt x="82258" y="80903"/>
                  </a:cubicBezTo>
                  <a:cubicBezTo>
                    <a:pt x="83006" y="88026"/>
                    <a:pt x="84116" y="95106"/>
                    <a:pt x="85583" y="102118"/>
                  </a:cubicBezTo>
                  <a:cubicBezTo>
                    <a:pt x="86099" y="104937"/>
                    <a:pt x="87234" y="107609"/>
                    <a:pt x="88907" y="109944"/>
                  </a:cubicBezTo>
                  <a:lnTo>
                    <a:pt x="62406" y="109944"/>
                  </a:lnTo>
                  <a:cubicBezTo>
                    <a:pt x="61361" y="103909"/>
                    <a:pt x="57942" y="76189"/>
                    <a:pt x="56422" y="72229"/>
                  </a:cubicBezTo>
                  <a:cubicBezTo>
                    <a:pt x="54237" y="66006"/>
                    <a:pt x="48443" y="66006"/>
                    <a:pt x="44549" y="66006"/>
                  </a:cubicBezTo>
                  <a:lnTo>
                    <a:pt x="24412" y="66006"/>
                  </a:lnTo>
                  <a:lnTo>
                    <a:pt x="24412" y="110227"/>
                  </a:lnTo>
                  <a:lnTo>
                    <a:pt x="285" y="110227"/>
                  </a:lnTo>
                  <a:close/>
                  <a:moveTo>
                    <a:pt x="23367" y="48280"/>
                  </a:moveTo>
                  <a:lnTo>
                    <a:pt x="42364" y="48280"/>
                  </a:lnTo>
                  <a:cubicBezTo>
                    <a:pt x="46612" y="48646"/>
                    <a:pt x="50861" y="47584"/>
                    <a:pt x="54427" y="45262"/>
                  </a:cubicBezTo>
                  <a:cubicBezTo>
                    <a:pt x="58434" y="42266"/>
                    <a:pt x="60706" y="37509"/>
                    <a:pt x="60506" y="32533"/>
                  </a:cubicBezTo>
                  <a:cubicBezTo>
                    <a:pt x="60872" y="27722"/>
                    <a:pt x="58674" y="23071"/>
                    <a:pt x="54712" y="20276"/>
                  </a:cubicBezTo>
                  <a:cubicBezTo>
                    <a:pt x="49908" y="17853"/>
                    <a:pt x="44467" y="16964"/>
                    <a:pt x="39134" y="17730"/>
                  </a:cubicBezTo>
                  <a:lnTo>
                    <a:pt x="23272" y="17730"/>
                  </a:lnTo>
                  <a:close/>
                </a:path>
              </a:pathLst>
            </a:custGeom>
            <a:solidFill>
              <a:srgbClr val="8F9090"/>
            </a:solidFill>
            <a:ln w="9499" cap="flat">
              <a:noFill/>
              <a:prstDash val="solid"/>
              <a:miter/>
            </a:ln>
          </p:spPr>
          <p:txBody>
            <a:bodyPr rtlCol="0" anchor="ctr"/>
            <a:lstStyle/>
            <a:p>
              <a:endParaRPr lang="en-US" dirty="0"/>
            </a:p>
          </p:txBody>
        </p:sp>
        <p:sp>
          <p:nvSpPr>
            <p:cNvPr id="19" name="Freeform 60">
              <a:extLst>
                <a:ext uri="{FF2B5EF4-FFF2-40B4-BE49-F238E27FC236}">
                  <a16:creationId xmlns:a16="http://schemas.microsoft.com/office/drawing/2014/main" id="{15328FA6-6469-464B-8EDC-CF22C0E4EC04}"/>
                </a:ext>
              </a:extLst>
            </p:cNvPr>
            <p:cNvSpPr/>
            <p:nvPr/>
          </p:nvSpPr>
          <p:spPr>
            <a:xfrm>
              <a:off x="6023835" y="3622478"/>
              <a:ext cx="105818" cy="114590"/>
            </a:xfrm>
            <a:custGeom>
              <a:avLst/>
              <a:gdLst>
                <a:gd name="connsiteX0" fmla="*/ 52977 w 105818"/>
                <a:gd name="connsiteY0" fmla="*/ 188 h 114590"/>
                <a:gd name="connsiteX1" fmla="*/ 91731 w 105818"/>
                <a:gd name="connsiteY1" fmla="*/ 14992 h 114590"/>
                <a:gd name="connsiteX2" fmla="*/ 105789 w 105818"/>
                <a:gd name="connsiteY2" fmla="*/ 56195 h 114590"/>
                <a:gd name="connsiteX3" fmla="*/ 91921 w 105818"/>
                <a:gd name="connsiteY3" fmla="*/ 99002 h 114590"/>
                <a:gd name="connsiteX4" fmla="*/ 52692 w 105818"/>
                <a:gd name="connsiteY4" fmla="*/ 114560 h 114590"/>
                <a:gd name="connsiteX5" fmla="*/ 13653 w 105818"/>
                <a:gd name="connsiteY5" fmla="*/ 99568 h 114590"/>
                <a:gd name="connsiteX6" fmla="*/ 70 w 105818"/>
                <a:gd name="connsiteY6" fmla="*/ 58647 h 114590"/>
                <a:gd name="connsiteX7" fmla="*/ 52977 w 105818"/>
                <a:gd name="connsiteY7" fmla="*/ 0 h 114590"/>
                <a:gd name="connsiteX8" fmla="*/ 33030 w 105818"/>
                <a:gd name="connsiteY8" fmla="*/ 88442 h 114590"/>
                <a:gd name="connsiteX9" fmla="*/ 52977 w 105818"/>
                <a:gd name="connsiteY9" fmla="*/ 97211 h 114590"/>
                <a:gd name="connsiteX10" fmla="*/ 73589 w 105818"/>
                <a:gd name="connsiteY10" fmla="*/ 87028 h 114590"/>
                <a:gd name="connsiteX11" fmla="*/ 81093 w 105818"/>
                <a:gd name="connsiteY11" fmla="*/ 55724 h 114590"/>
                <a:gd name="connsiteX12" fmla="*/ 78339 w 105818"/>
                <a:gd name="connsiteY12" fmla="*/ 36207 h 114590"/>
                <a:gd name="connsiteX13" fmla="*/ 53167 w 105818"/>
                <a:gd name="connsiteY13" fmla="*/ 16783 h 114590"/>
                <a:gd name="connsiteX14" fmla="*/ 32840 w 105818"/>
                <a:gd name="connsiteY14" fmla="*/ 26212 h 114590"/>
                <a:gd name="connsiteX15" fmla="*/ 32840 w 105818"/>
                <a:gd name="connsiteY15" fmla="*/ 88631 h 1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818" h="114590">
                  <a:moveTo>
                    <a:pt x="52977" y="188"/>
                  </a:moveTo>
                  <a:cubicBezTo>
                    <a:pt x="67424" y="-544"/>
                    <a:pt x="81506" y="4835"/>
                    <a:pt x="91731" y="14992"/>
                  </a:cubicBezTo>
                  <a:cubicBezTo>
                    <a:pt x="101199" y="26633"/>
                    <a:pt x="106182" y="41239"/>
                    <a:pt x="105789" y="56195"/>
                  </a:cubicBezTo>
                  <a:cubicBezTo>
                    <a:pt x="106246" y="71620"/>
                    <a:pt x="101350" y="86733"/>
                    <a:pt x="91921" y="99002"/>
                  </a:cubicBezTo>
                  <a:cubicBezTo>
                    <a:pt x="81621" y="109419"/>
                    <a:pt x="67388" y="115064"/>
                    <a:pt x="52692" y="114560"/>
                  </a:cubicBezTo>
                  <a:cubicBezTo>
                    <a:pt x="38166" y="115047"/>
                    <a:pt x="24067" y="109632"/>
                    <a:pt x="13653" y="99568"/>
                  </a:cubicBezTo>
                  <a:cubicBezTo>
                    <a:pt x="4191" y="88060"/>
                    <a:pt x="-648" y="73484"/>
                    <a:pt x="70" y="58647"/>
                  </a:cubicBezTo>
                  <a:cubicBezTo>
                    <a:pt x="70" y="29606"/>
                    <a:pt x="13368" y="0"/>
                    <a:pt x="52977" y="0"/>
                  </a:cubicBezTo>
                  <a:moveTo>
                    <a:pt x="33030" y="88442"/>
                  </a:moveTo>
                  <a:cubicBezTo>
                    <a:pt x="37724" y="94567"/>
                    <a:pt x="45253" y="97877"/>
                    <a:pt x="52977" y="97211"/>
                  </a:cubicBezTo>
                  <a:cubicBezTo>
                    <a:pt x="61213" y="97846"/>
                    <a:pt x="69134" y="93933"/>
                    <a:pt x="73589" y="87028"/>
                  </a:cubicBezTo>
                  <a:cubicBezTo>
                    <a:pt x="79311" y="77622"/>
                    <a:pt x="81934" y="66680"/>
                    <a:pt x="81093" y="55724"/>
                  </a:cubicBezTo>
                  <a:cubicBezTo>
                    <a:pt x="81208" y="49116"/>
                    <a:pt x="80278" y="42530"/>
                    <a:pt x="78339" y="36207"/>
                  </a:cubicBezTo>
                  <a:cubicBezTo>
                    <a:pt x="75577" y="24672"/>
                    <a:pt x="65109" y="16595"/>
                    <a:pt x="53167" y="16783"/>
                  </a:cubicBezTo>
                  <a:cubicBezTo>
                    <a:pt x="45274" y="16574"/>
                    <a:pt x="37743" y="20068"/>
                    <a:pt x="32840" y="26212"/>
                  </a:cubicBezTo>
                  <a:cubicBezTo>
                    <a:pt x="21949" y="45614"/>
                    <a:pt x="21949" y="69229"/>
                    <a:pt x="32840" y="88631"/>
                  </a:cubicBezTo>
                </a:path>
              </a:pathLst>
            </a:custGeom>
            <a:solidFill>
              <a:srgbClr val="8F9090"/>
            </a:solidFill>
            <a:ln w="9499" cap="flat">
              <a:noFill/>
              <a:prstDash val="solid"/>
              <a:miter/>
            </a:ln>
          </p:spPr>
          <p:txBody>
            <a:bodyPr rtlCol="0" anchor="ctr"/>
            <a:lstStyle/>
            <a:p>
              <a:endParaRPr lang="en-US" dirty="0"/>
            </a:p>
          </p:txBody>
        </p:sp>
        <p:sp>
          <p:nvSpPr>
            <p:cNvPr id="20" name="Freeform 61">
              <a:extLst>
                <a:ext uri="{FF2B5EF4-FFF2-40B4-BE49-F238E27FC236}">
                  <a16:creationId xmlns:a16="http://schemas.microsoft.com/office/drawing/2014/main" id="{BD5DFD36-6619-41BC-9808-42A95195897E}"/>
                </a:ext>
              </a:extLst>
            </p:cNvPr>
            <p:cNvSpPr/>
            <p:nvPr/>
          </p:nvSpPr>
          <p:spPr>
            <a:xfrm>
              <a:off x="6223155" y="3625212"/>
              <a:ext cx="95682" cy="111259"/>
            </a:xfrm>
            <a:custGeom>
              <a:avLst/>
              <a:gdLst>
                <a:gd name="connsiteX0" fmla="*/ 23873 w 95682"/>
                <a:gd name="connsiteY0" fmla="*/ 94 h 111259"/>
                <a:gd name="connsiteX1" fmla="*/ 23873 w 95682"/>
                <a:gd name="connsiteY1" fmla="*/ 66756 h 111259"/>
                <a:gd name="connsiteX2" fmla="*/ 47809 w 95682"/>
                <a:gd name="connsiteY2" fmla="*/ 93722 h 111259"/>
                <a:gd name="connsiteX3" fmla="*/ 69181 w 95682"/>
                <a:gd name="connsiteY3" fmla="*/ 84293 h 111259"/>
                <a:gd name="connsiteX4" fmla="*/ 72696 w 95682"/>
                <a:gd name="connsiteY4" fmla="*/ 65436 h 111259"/>
                <a:gd name="connsiteX5" fmla="*/ 72696 w 95682"/>
                <a:gd name="connsiteY5" fmla="*/ 0 h 111259"/>
                <a:gd name="connsiteX6" fmla="*/ 95682 w 95682"/>
                <a:gd name="connsiteY6" fmla="*/ 0 h 111259"/>
                <a:gd name="connsiteX7" fmla="*/ 95682 w 95682"/>
                <a:gd name="connsiteY7" fmla="*/ 68265 h 111259"/>
                <a:gd name="connsiteX8" fmla="*/ 47334 w 95682"/>
                <a:gd name="connsiteY8" fmla="*/ 111260 h 111259"/>
                <a:gd name="connsiteX9" fmla="*/ 5825 w 95682"/>
                <a:gd name="connsiteY9" fmla="*/ 92402 h 111259"/>
                <a:gd name="connsiteX10" fmla="*/ 221 w 95682"/>
                <a:gd name="connsiteY10" fmla="*/ 65436 h 111259"/>
                <a:gd name="connsiteX11" fmla="*/ 221 w 95682"/>
                <a:gd name="connsiteY11" fmla="*/ 0 h 11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82" h="111259">
                  <a:moveTo>
                    <a:pt x="23873" y="94"/>
                  </a:moveTo>
                  <a:lnTo>
                    <a:pt x="23873" y="66756"/>
                  </a:lnTo>
                  <a:cubicBezTo>
                    <a:pt x="23873" y="78730"/>
                    <a:pt x="24823" y="93722"/>
                    <a:pt x="47809" y="93722"/>
                  </a:cubicBezTo>
                  <a:cubicBezTo>
                    <a:pt x="56082" y="94374"/>
                    <a:pt x="64125" y="90826"/>
                    <a:pt x="69181" y="84293"/>
                  </a:cubicBezTo>
                  <a:cubicBezTo>
                    <a:pt x="72336" y="78536"/>
                    <a:pt x="73567" y="71932"/>
                    <a:pt x="72696" y="65436"/>
                  </a:cubicBezTo>
                  <a:lnTo>
                    <a:pt x="72696" y="0"/>
                  </a:lnTo>
                  <a:lnTo>
                    <a:pt x="95682" y="0"/>
                  </a:lnTo>
                  <a:lnTo>
                    <a:pt x="95682" y="68265"/>
                  </a:lnTo>
                  <a:cubicBezTo>
                    <a:pt x="95682" y="100794"/>
                    <a:pt x="69561" y="111260"/>
                    <a:pt x="47334" y="111260"/>
                  </a:cubicBezTo>
                  <a:cubicBezTo>
                    <a:pt x="36316" y="111260"/>
                    <a:pt x="16179" y="108808"/>
                    <a:pt x="5825" y="92402"/>
                  </a:cubicBezTo>
                  <a:cubicBezTo>
                    <a:pt x="1257" y="84181"/>
                    <a:pt x="-697" y="74780"/>
                    <a:pt x="221" y="65436"/>
                  </a:cubicBezTo>
                  <a:lnTo>
                    <a:pt x="221" y="0"/>
                  </a:lnTo>
                  <a:close/>
                </a:path>
              </a:pathLst>
            </a:custGeom>
            <a:solidFill>
              <a:srgbClr val="8F9090"/>
            </a:solidFill>
            <a:ln w="9499" cap="flat">
              <a:noFill/>
              <a:prstDash val="solid"/>
              <a:miter/>
            </a:ln>
          </p:spPr>
          <p:txBody>
            <a:bodyPr rtlCol="0" anchor="ctr"/>
            <a:lstStyle/>
            <a:p>
              <a:endParaRPr lang="en-US" dirty="0"/>
            </a:p>
          </p:txBody>
        </p:sp>
        <p:sp>
          <p:nvSpPr>
            <p:cNvPr id="21" name="Freeform 62">
              <a:extLst>
                <a:ext uri="{FF2B5EF4-FFF2-40B4-BE49-F238E27FC236}">
                  <a16:creationId xmlns:a16="http://schemas.microsoft.com/office/drawing/2014/main" id="{4339A8D0-431A-4D42-A23D-EDA6BD9EC357}"/>
                </a:ext>
              </a:extLst>
            </p:cNvPr>
            <p:cNvSpPr/>
            <p:nvPr/>
          </p:nvSpPr>
          <p:spPr>
            <a:xfrm>
              <a:off x="6416958" y="3625307"/>
              <a:ext cx="79068" cy="109185"/>
            </a:xfrm>
            <a:custGeom>
              <a:avLst/>
              <a:gdLst>
                <a:gd name="connsiteX0" fmla="*/ 285 w 79068"/>
                <a:gd name="connsiteY0" fmla="*/ 0 h 109185"/>
                <a:gd name="connsiteX1" fmla="*/ 34290 w 79068"/>
                <a:gd name="connsiteY1" fmla="*/ 0 h 109185"/>
                <a:gd name="connsiteX2" fmla="*/ 72284 w 79068"/>
                <a:gd name="connsiteY2" fmla="*/ 11975 h 109185"/>
                <a:gd name="connsiteX3" fmla="*/ 79029 w 79068"/>
                <a:gd name="connsiteY3" fmla="*/ 32435 h 109185"/>
                <a:gd name="connsiteX4" fmla="*/ 64971 w 79068"/>
                <a:gd name="connsiteY4" fmla="*/ 61476 h 109185"/>
                <a:gd name="connsiteX5" fmla="*/ 39989 w 79068"/>
                <a:gd name="connsiteY5" fmla="*/ 66662 h 109185"/>
                <a:gd name="connsiteX6" fmla="*/ 23936 w 79068"/>
                <a:gd name="connsiteY6" fmla="*/ 66662 h 109185"/>
                <a:gd name="connsiteX7" fmla="*/ 23936 w 79068"/>
                <a:gd name="connsiteY7" fmla="*/ 109186 h 109185"/>
                <a:gd name="connsiteX8" fmla="*/ 0 w 79068"/>
                <a:gd name="connsiteY8" fmla="*/ 109186 h 109185"/>
                <a:gd name="connsiteX9" fmla="*/ 23651 w 79068"/>
                <a:gd name="connsiteY9" fmla="*/ 49218 h 109185"/>
                <a:gd name="connsiteX10" fmla="*/ 33150 w 79068"/>
                <a:gd name="connsiteY10" fmla="*/ 49218 h 109185"/>
                <a:gd name="connsiteX11" fmla="*/ 54997 w 79068"/>
                <a:gd name="connsiteY11" fmla="*/ 32529 h 109185"/>
                <a:gd name="connsiteX12" fmla="*/ 36000 w 79068"/>
                <a:gd name="connsiteY12" fmla="*/ 17726 h 109185"/>
                <a:gd name="connsiteX13" fmla="*/ 24126 w 79068"/>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68" h="109185">
                  <a:moveTo>
                    <a:pt x="285" y="0"/>
                  </a:moveTo>
                  <a:lnTo>
                    <a:pt x="34290" y="0"/>
                  </a:lnTo>
                  <a:cubicBezTo>
                    <a:pt x="50153" y="0"/>
                    <a:pt x="63451" y="1037"/>
                    <a:pt x="72284" y="11975"/>
                  </a:cubicBezTo>
                  <a:cubicBezTo>
                    <a:pt x="76913" y="17781"/>
                    <a:pt x="79305" y="25036"/>
                    <a:pt x="79029" y="32435"/>
                  </a:cubicBezTo>
                  <a:cubicBezTo>
                    <a:pt x="79582" y="43851"/>
                    <a:pt x="74295" y="54772"/>
                    <a:pt x="64971" y="61476"/>
                  </a:cubicBezTo>
                  <a:cubicBezTo>
                    <a:pt x="57276" y="65435"/>
                    <a:pt x="48637" y="67228"/>
                    <a:pt x="39989" y="66662"/>
                  </a:cubicBezTo>
                  <a:lnTo>
                    <a:pt x="23936" y="66662"/>
                  </a:lnTo>
                  <a:lnTo>
                    <a:pt x="23936" y="109186"/>
                  </a:lnTo>
                  <a:lnTo>
                    <a:pt x="0" y="109186"/>
                  </a:lnTo>
                  <a:close/>
                  <a:moveTo>
                    <a:pt x="23651" y="49218"/>
                  </a:moveTo>
                  <a:lnTo>
                    <a:pt x="33150" y="49218"/>
                  </a:lnTo>
                  <a:cubicBezTo>
                    <a:pt x="40749" y="49218"/>
                    <a:pt x="54997" y="49218"/>
                    <a:pt x="54997" y="32529"/>
                  </a:cubicBezTo>
                  <a:cubicBezTo>
                    <a:pt x="54997" y="17726"/>
                    <a:pt x="42364" y="17726"/>
                    <a:pt x="36000" y="17726"/>
                  </a:cubicBezTo>
                  <a:lnTo>
                    <a:pt x="24126" y="17726"/>
                  </a:lnTo>
                  <a:close/>
                </a:path>
              </a:pathLst>
            </a:custGeom>
            <a:solidFill>
              <a:srgbClr val="8F9090"/>
            </a:solidFill>
            <a:ln w="9499" cap="flat">
              <a:noFill/>
              <a:prstDash val="solid"/>
              <a:miter/>
            </a:ln>
          </p:spPr>
          <p:txBody>
            <a:bodyPr rtlCol="0" anchor="ctr"/>
            <a:lstStyle/>
            <a:p>
              <a:endParaRPr lang="en-US" dirty="0"/>
            </a:p>
          </p:txBody>
        </p:sp>
        <p:sp>
          <p:nvSpPr>
            <p:cNvPr id="22" name="Freeform 63">
              <a:extLst>
                <a:ext uri="{FF2B5EF4-FFF2-40B4-BE49-F238E27FC236}">
                  <a16:creationId xmlns:a16="http://schemas.microsoft.com/office/drawing/2014/main" id="{266EB5CC-747F-4F46-B947-2C6FE5DF2A2B}"/>
                </a:ext>
              </a:extLst>
            </p:cNvPr>
            <p:cNvSpPr/>
            <p:nvPr/>
          </p:nvSpPr>
          <p:spPr>
            <a:xfrm>
              <a:off x="6705431" y="3625307"/>
              <a:ext cx="78783" cy="109185"/>
            </a:xfrm>
            <a:custGeom>
              <a:avLst/>
              <a:gdLst>
                <a:gd name="connsiteX0" fmla="*/ 0 w 78783"/>
                <a:gd name="connsiteY0" fmla="*/ 0 h 109185"/>
                <a:gd name="connsiteX1" fmla="*/ 34005 w 78783"/>
                <a:gd name="connsiteY1" fmla="*/ 0 h 109185"/>
                <a:gd name="connsiteX2" fmla="*/ 72000 w 78783"/>
                <a:gd name="connsiteY2" fmla="*/ 11975 h 109185"/>
                <a:gd name="connsiteX3" fmla="*/ 78744 w 78783"/>
                <a:gd name="connsiteY3" fmla="*/ 32435 h 109185"/>
                <a:gd name="connsiteX4" fmla="*/ 64686 w 78783"/>
                <a:gd name="connsiteY4" fmla="*/ 61476 h 109185"/>
                <a:gd name="connsiteX5" fmla="*/ 39704 w 78783"/>
                <a:gd name="connsiteY5" fmla="*/ 66662 h 109185"/>
                <a:gd name="connsiteX6" fmla="*/ 24031 w 78783"/>
                <a:gd name="connsiteY6" fmla="*/ 66662 h 109185"/>
                <a:gd name="connsiteX7" fmla="*/ 24031 w 78783"/>
                <a:gd name="connsiteY7" fmla="*/ 109186 h 109185"/>
                <a:gd name="connsiteX8" fmla="*/ 95 w 78783"/>
                <a:gd name="connsiteY8" fmla="*/ 109186 h 109185"/>
                <a:gd name="connsiteX9" fmla="*/ 23367 w 78783"/>
                <a:gd name="connsiteY9" fmla="*/ 49218 h 109185"/>
                <a:gd name="connsiteX10" fmla="*/ 32865 w 78783"/>
                <a:gd name="connsiteY10" fmla="*/ 49218 h 109185"/>
                <a:gd name="connsiteX11" fmla="*/ 54712 w 78783"/>
                <a:gd name="connsiteY11" fmla="*/ 32529 h 109185"/>
                <a:gd name="connsiteX12" fmla="*/ 35715 w 78783"/>
                <a:gd name="connsiteY12" fmla="*/ 17726 h 109185"/>
                <a:gd name="connsiteX13" fmla="*/ 23841 w 78783"/>
                <a:gd name="connsiteY13" fmla="*/ 17726 h 1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83" h="109185">
                  <a:moveTo>
                    <a:pt x="0" y="0"/>
                  </a:moveTo>
                  <a:lnTo>
                    <a:pt x="34005" y="0"/>
                  </a:lnTo>
                  <a:cubicBezTo>
                    <a:pt x="49868" y="0"/>
                    <a:pt x="63166" y="1037"/>
                    <a:pt x="72000" y="11975"/>
                  </a:cubicBezTo>
                  <a:cubicBezTo>
                    <a:pt x="76629" y="17781"/>
                    <a:pt x="79020" y="25036"/>
                    <a:pt x="78744" y="32435"/>
                  </a:cubicBezTo>
                  <a:cubicBezTo>
                    <a:pt x="79297" y="43851"/>
                    <a:pt x="74010" y="54772"/>
                    <a:pt x="64686" y="61476"/>
                  </a:cubicBezTo>
                  <a:cubicBezTo>
                    <a:pt x="56991" y="65435"/>
                    <a:pt x="48352" y="67228"/>
                    <a:pt x="39704" y="66662"/>
                  </a:cubicBezTo>
                  <a:lnTo>
                    <a:pt x="24031" y="66662"/>
                  </a:lnTo>
                  <a:lnTo>
                    <a:pt x="24031" y="109186"/>
                  </a:lnTo>
                  <a:lnTo>
                    <a:pt x="95" y="109186"/>
                  </a:lnTo>
                  <a:close/>
                  <a:moveTo>
                    <a:pt x="23367" y="49218"/>
                  </a:moveTo>
                  <a:lnTo>
                    <a:pt x="32865" y="49218"/>
                  </a:lnTo>
                  <a:cubicBezTo>
                    <a:pt x="40464" y="49218"/>
                    <a:pt x="54712" y="49218"/>
                    <a:pt x="54712" y="32529"/>
                  </a:cubicBezTo>
                  <a:cubicBezTo>
                    <a:pt x="54712" y="17726"/>
                    <a:pt x="42079" y="17726"/>
                    <a:pt x="35715" y="17726"/>
                  </a:cubicBezTo>
                  <a:lnTo>
                    <a:pt x="23841" y="17726"/>
                  </a:lnTo>
                  <a:close/>
                </a:path>
              </a:pathLst>
            </a:custGeom>
            <a:solidFill>
              <a:srgbClr val="8F9090"/>
            </a:solidFill>
            <a:ln w="9499" cap="flat">
              <a:noFill/>
              <a:prstDash val="solid"/>
              <a:miter/>
            </a:ln>
          </p:spPr>
          <p:txBody>
            <a:bodyPr rtlCol="0" anchor="ctr"/>
            <a:lstStyle/>
            <a:p>
              <a:endParaRPr lang="en-US" dirty="0"/>
            </a:p>
          </p:txBody>
        </p:sp>
        <p:sp>
          <p:nvSpPr>
            <p:cNvPr id="23" name="Freeform 75">
              <a:extLst>
                <a:ext uri="{FF2B5EF4-FFF2-40B4-BE49-F238E27FC236}">
                  <a16:creationId xmlns:a16="http://schemas.microsoft.com/office/drawing/2014/main" id="{B7432928-E09F-47F9-88F2-9E22E4F89CF4}"/>
                </a:ext>
              </a:extLst>
            </p:cNvPr>
            <p:cNvSpPr/>
            <p:nvPr/>
          </p:nvSpPr>
          <p:spPr>
            <a:xfrm>
              <a:off x="6875456"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29 w 71429"/>
                <a:gd name="connsiteY3" fmla="*/ 90705 h 109279"/>
                <a:gd name="connsiteX4" fmla="*/ 71429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29" y="90705"/>
                  </a:lnTo>
                  <a:lnTo>
                    <a:pt x="71429"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4" name="Freeform 76">
              <a:extLst>
                <a:ext uri="{FF2B5EF4-FFF2-40B4-BE49-F238E27FC236}">
                  <a16:creationId xmlns:a16="http://schemas.microsoft.com/office/drawing/2014/main" id="{4B1405A0-3E06-4617-9270-0BDBD0572A36}"/>
                </a:ext>
              </a:extLst>
            </p:cNvPr>
            <p:cNvSpPr/>
            <p:nvPr/>
          </p:nvSpPr>
          <p:spPr>
            <a:xfrm>
              <a:off x="7036552" y="3625118"/>
              <a:ext cx="71429" cy="109279"/>
            </a:xfrm>
            <a:custGeom>
              <a:avLst/>
              <a:gdLst>
                <a:gd name="connsiteX0" fmla="*/ 0 w 71429"/>
                <a:gd name="connsiteY0" fmla="*/ 0 h 109279"/>
                <a:gd name="connsiteX1" fmla="*/ 24127 w 71429"/>
                <a:gd name="connsiteY1" fmla="*/ 0 h 109279"/>
                <a:gd name="connsiteX2" fmla="*/ 24127 w 71429"/>
                <a:gd name="connsiteY2" fmla="*/ 90705 h 109279"/>
                <a:gd name="connsiteX3" fmla="*/ 71430 w 71429"/>
                <a:gd name="connsiteY3" fmla="*/ 90705 h 109279"/>
                <a:gd name="connsiteX4" fmla="*/ 71430 w 71429"/>
                <a:gd name="connsiteY4" fmla="*/ 109280 h 109279"/>
                <a:gd name="connsiteX5" fmla="*/ 0 w 71429"/>
                <a:gd name="connsiteY5" fmla="*/ 109280 h 109279"/>
                <a:gd name="connsiteX6" fmla="*/ 0 w 71429"/>
                <a:gd name="connsiteY6" fmla="*/ 0 h 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29" h="109279">
                  <a:moveTo>
                    <a:pt x="0" y="0"/>
                  </a:moveTo>
                  <a:lnTo>
                    <a:pt x="24127" y="0"/>
                  </a:lnTo>
                  <a:lnTo>
                    <a:pt x="24127" y="90705"/>
                  </a:lnTo>
                  <a:lnTo>
                    <a:pt x="71430" y="90705"/>
                  </a:lnTo>
                  <a:lnTo>
                    <a:pt x="71430" y="109280"/>
                  </a:lnTo>
                  <a:lnTo>
                    <a:pt x="0" y="109280"/>
                  </a:lnTo>
                  <a:lnTo>
                    <a:pt x="0" y="0"/>
                  </a:lnTo>
                  <a:close/>
                </a:path>
              </a:pathLst>
            </a:custGeom>
            <a:solidFill>
              <a:srgbClr val="8F9090"/>
            </a:solidFill>
            <a:ln w="9499" cap="flat">
              <a:noFill/>
              <a:prstDash val="solid"/>
              <a:miter/>
            </a:ln>
          </p:spPr>
          <p:txBody>
            <a:bodyPr rtlCol="0" anchor="ctr"/>
            <a:lstStyle/>
            <a:p>
              <a:endParaRPr lang="en-US" dirty="0"/>
            </a:p>
          </p:txBody>
        </p:sp>
        <p:sp>
          <p:nvSpPr>
            <p:cNvPr id="25" name="Freeform 77">
              <a:extLst>
                <a:ext uri="{FF2B5EF4-FFF2-40B4-BE49-F238E27FC236}">
                  <a16:creationId xmlns:a16="http://schemas.microsoft.com/office/drawing/2014/main" id="{44BB44DD-1160-40F3-8204-12744FA6381C}"/>
                </a:ext>
              </a:extLst>
            </p:cNvPr>
            <p:cNvSpPr/>
            <p:nvPr/>
          </p:nvSpPr>
          <p:spPr>
            <a:xfrm>
              <a:off x="7192709" y="3624835"/>
              <a:ext cx="92049" cy="112715"/>
            </a:xfrm>
            <a:custGeom>
              <a:avLst/>
              <a:gdLst>
                <a:gd name="connsiteX0" fmla="*/ 67060 w 92049"/>
                <a:gd name="connsiteY0" fmla="*/ 35829 h 112715"/>
                <a:gd name="connsiteX1" fmla="*/ 49203 w 92049"/>
                <a:gd name="connsiteY1" fmla="*/ 16972 h 112715"/>
                <a:gd name="connsiteX2" fmla="*/ 24316 w 92049"/>
                <a:gd name="connsiteY2" fmla="*/ 57704 h 112715"/>
                <a:gd name="connsiteX3" fmla="*/ 47303 w 92049"/>
                <a:gd name="connsiteY3" fmla="*/ 95419 h 112715"/>
                <a:gd name="connsiteX4" fmla="*/ 67229 w 92049"/>
                <a:gd name="connsiteY4" fmla="*/ 77531 h 112715"/>
                <a:gd name="connsiteX5" fmla="*/ 67156 w 92049"/>
                <a:gd name="connsiteY5" fmla="*/ 74676 h 112715"/>
                <a:gd name="connsiteX6" fmla="*/ 92042 w 92049"/>
                <a:gd name="connsiteY6" fmla="*/ 74676 h 112715"/>
                <a:gd name="connsiteX7" fmla="*/ 82543 w 92049"/>
                <a:gd name="connsiteY7" fmla="*/ 100417 h 112715"/>
                <a:gd name="connsiteX8" fmla="*/ 50343 w 92049"/>
                <a:gd name="connsiteY8" fmla="*/ 112674 h 112715"/>
                <a:gd name="connsiteX9" fmla="*/ 0 w 92049"/>
                <a:gd name="connsiteY9" fmla="*/ 57704 h 112715"/>
                <a:gd name="connsiteX10" fmla="*/ 50533 w 92049"/>
                <a:gd name="connsiteY10" fmla="*/ 0 h 112715"/>
                <a:gd name="connsiteX11" fmla="*/ 91567 w 92049"/>
                <a:gd name="connsiteY11" fmla="*/ 36301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49" h="112715">
                  <a:moveTo>
                    <a:pt x="67060" y="35829"/>
                  </a:moveTo>
                  <a:cubicBezTo>
                    <a:pt x="67060" y="32058"/>
                    <a:pt x="65256" y="16972"/>
                    <a:pt x="49203" y="16972"/>
                  </a:cubicBezTo>
                  <a:cubicBezTo>
                    <a:pt x="31631" y="16972"/>
                    <a:pt x="24316" y="35169"/>
                    <a:pt x="24316" y="57704"/>
                  </a:cubicBezTo>
                  <a:cubicBezTo>
                    <a:pt x="24316" y="64210"/>
                    <a:pt x="24316" y="95419"/>
                    <a:pt x="47303" y="95419"/>
                  </a:cubicBezTo>
                  <a:cubicBezTo>
                    <a:pt x="57782" y="95942"/>
                    <a:pt x="66703" y="87932"/>
                    <a:pt x="67229" y="77531"/>
                  </a:cubicBezTo>
                  <a:cubicBezTo>
                    <a:pt x="67277" y="76579"/>
                    <a:pt x="67253" y="75624"/>
                    <a:pt x="67156" y="74676"/>
                  </a:cubicBezTo>
                  <a:lnTo>
                    <a:pt x="92042" y="74676"/>
                  </a:lnTo>
                  <a:cubicBezTo>
                    <a:pt x="92240" y="84135"/>
                    <a:pt x="88850" y="93323"/>
                    <a:pt x="82543" y="100417"/>
                  </a:cubicBezTo>
                  <a:cubicBezTo>
                    <a:pt x="73988" y="108761"/>
                    <a:pt x="62325" y="113200"/>
                    <a:pt x="50343" y="112674"/>
                  </a:cubicBezTo>
                  <a:cubicBezTo>
                    <a:pt x="12348" y="112674"/>
                    <a:pt x="0" y="84387"/>
                    <a:pt x="0" y="57704"/>
                  </a:cubicBezTo>
                  <a:cubicBezTo>
                    <a:pt x="0" y="23006"/>
                    <a:pt x="19567" y="0"/>
                    <a:pt x="50533" y="0"/>
                  </a:cubicBezTo>
                  <a:cubicBezTo>
                    <a:pt x="74659" y="0"/>
                    <a:pt x="91567" y="14520"/>
                    <a:pt x="91567" y="36301"/>
                  </a:cubicBezTo>
                  <a:close/>
                </a:path>
              </a:pathLst>
            </a:custGeom>
            <a:solidFill>
              <a:srgbClr val="8F9090"/>
            </a:solidFill>
            <a:ln w="9499" cap="flat">
              <a:noFill/>
              <a:prstDash val="solid"/>
              <a:miter/>
            </a:ln>
          </p:spPr>
          <p:txBody>
            <a:bodyPr rtlCol="0" anchor="ctr"/>
            <a:lstStyle/>
            <a:p>
              <a:endParaRPr lang="en-US" dirty="0"/>
            </a:p>
          </p:txBody>
        </p:sp>
        <p:sp>
          <p:nvSpPr>
            <p:cNvPr id="26" name="Freeform 78">
              <a:extLst>
                <a:ext uri="{FF2B5EF4-FFF2-40B4-BE49-F238E27FC236}">
                  <a16:creationId xmlns:a16="http://schemas.microsoft.com/office/drawing/2014/main" id="{62F724CE-989F-4733-BB38-529BC7AACA40}"/>
                </a:ext>
              </a:extLst>
            </p:cNvPr>
            <p:cNvSpPr/>
            <p:nvPr/>
          </p:nvSpPr>
          <p:spPr>
            <a:xfrm>
              <a:off x="4381499" y="3117944"/>
              <a:ext cx="240504" cy="271643"/>
            </a:xfrm>
            <a:custGeom>
              <a:avLst/>
              <a:gdLst>
                <a:gd name="connsiteX0" fmla="*/ 100780 w 240504"/>
                <a:gd name="connsiteY0" fmla="*/ 24703 h 271643"/>
                <a:gd name="connsiteX1" fmla="*/ 47778 w 240504"/>
                <a:gd name="connsiteY1" fmla="*/ 26118 h 271643"/>
                <a:gd name="connsiteX2" fmla="*/ 13203 w 240504"/>
                <a:gd name="connsiteY2" fmla="*/ 36395 h 271643"/>
                <a:gd name="connsiteX3" fmla="*/ 7124 w 240504"/>
                <a:gd name="connsiteY3" fmla="*/ 48747 h 271643"/>
                <a:gd name="connsiteX4" fmla="*/ 3230 w 240504"/>
                <a:gd name="connsiteY4" fmla="*/ 52990 h 271643"/>
                <a:gd name="connsiteX5" fmla="*/ 0 w 240504"/>
                <a:gd name="connsiteY5" fmla="*/ 47332 h 271643"/>
                <a:gd name="connsiteX6" fmla="*/ 7504 w 240504"/>
                <a:gd name="connsiteY6" fmla="*/ 6694 h 271643"/>
                <a:gd name="connsiteX7" fmla="*/ 11778 w 240504"/>
                <a:gd name="connsiteY7" fmla="*/ 0 h 271643"/>
                <a:gd name="connsiteX8" fmla="*/ 27071 w 240504"/>
                <a:gd name="connsiteY8" fmla="*/ 4243 h 271643"/>
                <a:gd name="connsiteX9" fmla="*/ 62691 w 240504"/>
                <a:gd name="connsiteY9" fmla="*/ 6035 h 271643"/>
                <a:gd name="connsiteX10" fmla="*/ 203650 w 240504"/>
                <a:gd name="connsiteY10" fmla="*/ 6035 h 271643"/>
                <a:gd name="connsiteX11" fmla="*/ 228157 w 240504"/>
                <a:gd name="connsiteY11" fmla="*/ 4149 h 271643"/>
                <a:gd name="connsiteX12" fmla="*/ 237655 w 240504"/>
                <a:gd name="connsiteY12" fmla="*/ 2357 h 271643"/>
                <a:gd name="connsiteX13" fmla="*/ 240505 w 240504"/>
                <a:gd name="connsiteY13" fmla="*/ 9806 h 271643"/>
                <a:gd name="connsiteX14" fmla="*/ 239460 w 240504"/>
                <a:gd name="connsiteY14" fmla="*/ 50821 h 271643"/>
                <a:gd name="connsiteX15" fmla="*/ 236231 w 240504"/>
                <a:gd name="connsiteY15" fmla="*/ 56478 h 271643"/>
                <a:gd name="connsiteX16" fmla="*/ 232336 w 240504"/>
                <a:gd name="connsiteY16" fmla="*/ 49407 h 271643"/>
                <a:gd name="connsiteX17" fmla="*/ 232336 w 240504"/>
                <a:gd name="connsiteY17" fmla="*/ 45541 h 271643"/>
                <a:gd name="connsiteX18" fmla="*/ 190352 w 240504"/>
                <a:gd name="connsiteY18" fmla="*/ 25741 h 271643"/>
                <a:gd name="connsiteX19" fmla="*/ 145519 w 240504"/>
                <a:gd name="connsiteY19" fmla="*/ 24703 h 271643"/>
                <a:gd name="connsiteX20" fmla="*/ 145519 w 240504"/>
                <a:gd name="connsiteY20" fmla="*/ 169530 h 271643"/>
                <a:gd name="connsiteX21" fmla="*/ 147324 w 240504"/>
                <a:gd name="connsiteY21" fmla="*/ 244960 h 271643"/>
                <a:gd name="connsiteX22" fmla="*/ 161192 w 240504"/>
                <a:gd name="connsiteY22" fmla="*/ 263818 h 271643"/>
                <a:gd name="connsiteX23" fmla="*/ 179334 w 240504"/>
                <a:gd name="connsiteY23" fmla="*/ 265232 h 271643"/>
                <a:gd name="connsiteX24" fmla="*/ 185033 w 240504"/>
                <a:gd name="connsiteY24" fmla="*/ 268060 h 271643"/>
                <a:gd name="connsiteX25" fmla="*/ 178289 w 240504"/>
                <a:gd name="connsiteY25" fmla="*/ 271643 h 271643"/>
                <a:gd name="connsiteX26" fmla="*/ 122437 w 240504"/>
                <a:gd name="connsiteY26" fmla="*/ 270606 h 271643"/>
                <a:gd name="connsiteX27" fmla="*/ 77604 w 240504"/>
                <a:gd name="connsiteY27" fmla="*/ 271643 h 271643"/>
                <a:gd name="connsiteX28" fmla="*/ 70480 w 240504"/>
                <a:gd name="connsiteY28" fmla="*/ 268155 h 271643"/>
                <a:gd name="connsiteX29" fmla="*/ 76179 w 240504"/>
                <a:gd name="connsiteY29" fmla="*/ 265326 h 271643"/>
                <a:gd name="connsiteX30" fmla="*/ 89002 w 240504"/>
                <a:gd name="connsiteY30" fmla="*/ 263912 h 271643"/>
                <a:gd name="connsiteX31" fmla="*/ 99356 w 240504"/>
                <a:gd name="connsiteY31" fmla="*/ 244488 h 271643"/>
                <a:gd name="connsiteX32" fmla="*/ 101160 w 240504"/>
                <a:gd name="connsiteY32" fmla="*/ 169058 h 27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0504" h="271643">
                  <a:moveTo>
                    <a:pt x="100780" y="24703"/>
                  </a:moveTo>
                  <a:lnTo>
                    <a:pt x="47778" y="26118"/>
                  </a:lnTo>
                  <a:cubicBezTo>
                    <a:pt x="27166" y="26872"/>
                    <a:pt x="18617" y="28569"/>
                    <a:pt x="13203" y="36395"/>
                  </a:cubicBezTo>
                  <a:cubicBezTo>
                    <a:pt x="10505" y="40152"/>
                    <a:pt x="8451" y="44325"/>
                    <a:pt x="7124" y="48747"/>
                  </a:cubicBezTo>
                  <a:cubicBezTo>
                    <a:pt x="6459" y="51575"/>
                    <a:pt x="5319" y="52990"/>
                    <a:pt x="3230" y="52990"/>
                  </a:cubicBezTo>
                  <a:cubicBezTo>
                    <a:pt x="1140" y="52990"/>
                    <a:pt x="0" y="51198"/>
                    <a:pt x="0" y="47332"/>
                  </a:cubicBezTo>
                  <a:cubicBezTo>
                    <a:pt x="0" y="41675"/>
                    <a:pt x="6744" y="9617"/>
                    <a:pt x="7504" y="6694"/>
                  </a:cubicBezTo>
                  <a:cubicBezTo>
                    <a:pt x="8549" y="2074"/>
                    <a:pt x="9594" y="0"/>
                    <a:pt x="11778" y="0"/>
                  </a:cubicBezTo>
                  <a:cubicBezTo>
                    <a:pt x="16727" y="1897"/>
                    <a:pt x="21848" y="3318"/>
                    <a:pt x="27071" y="4243"/>
                  </a:cubicBezTo>
                  <a:cubicBezTo>
                    <a:pt x="37425" y="5280"/>
                    <a:pt x="50913" y="6035"/>
                    <a:pt x="62691" y="6035"/>
                  </a:cubicBezTo>
                  <a:lnTo>
                    <a:pt x="203650" y="6035"/>
                  </a:lnTo>
                  <a:cubicBezTo>
                    <a:pt x="211854" y="5991"/>
                    <a:pt x="220044" y="5360"/>
                    <a:pt x="228157" y="4149"/>
                  </a:cubicBezTo>
                  <a:cubicBezTo>
                    <a:pt x="231287" y="3375"/>
                    <a:pt x="234458" y="2777"/>
                    <a:pt x="237655" y="2357"/>
                  </a:cubicBezTo>
                  <a:cubicBezTo>
                    <a:pt x="240125" y="2357"/>
                    <a:pt x="240505" y="4526"/>
                    <a:pt x="240505" y="9806"/>
                  </a:cubicBezTo>
                  <a:cubicBezTo>
                    <a:pt x="240505" y="17255"/>
                    <a:pt x="239460" y="41581"/>
                    <a:pt x="239460" y="50821"/>
                  </a:cubicBezTo>
                  <a:cubicBezTo>
                    <a:pt x="239460" y="54404"/>
                    <a:pt x="238415" y="56478"/>
                    <a:pt x="236231" y="56478"/>
                  </a:cubicBezTo>
                  <a:cubicBezTo>
                    <a:pt x="234046" y="56478"/>
                    <a:pt x="232716" y="54687"/>
                    <a:pt x="232336" y="49407"/>
                  </a:cubicBezTo>
                  <a:lnTo>
                    <a:pt x="232336" y="45541"/>
                  </a:lnTo>
                  <a:cubicBezTo>
                    <a:pt x="231576" y="36112"/>
                    <a:pt x="221983" y="26684"/>
                    <a:pt x="190352" y="25741"/>
                  </a:cubicBezTo>
                  <a:lnTo>
                    <a:pt x="145519" y="24703"/>
                  </a:lnTo>
                  <a:lnTo>
                    <a:pt x="145519" y="169530"/>
                  </a:lnTo>
                  <a:cubicBezTo>
                    <a:pt x="145519" y="202059"/>
                    <a:pt x="145519" y="229968"/>
                    <a:pt x="147324" y="244960"/>
                  </a:cubicBezTo>
                  <a:cubicBezTo>
                    <a:pt x="148368" y="254389"/>
                    <a:pt x="150553" y="262592"/>
                    <a:pt x="161192" y="263818"/>
                  </a:cubicBezTo>
                  <a:cubicBezTo>
                    <a:pt x="167205" y="264653"/>
                    <a:pt x="173263" y="265126"/>
                    <a:pt x="179334" y="265232"/>
                  </a:cubicBezTo>
                  <a:cubicBezTo>
                    <a:pt x="183228" y="265232"/>
                    <a:pt x="185033" y="266269"/>
                    <a:pt x="185033" y="268060"/>
                  </a:cubicBezTo>
                  <a:cubicBezTo>
                    <a:pt x="185033" y="269852"/>
                    <a:pt x="182183" y="271643"/>
                    <a:pt x="178289" y="271643"/>
                  </a:cubicBezTo>
                  <a:cubicBezTo>
                    <a:pt x="154827" y="271643"/>
                    <a:pt x="132411" y="270606"/>
                    <a:pt x="122437" y="270606"/>
                  </a:cubicBezTo>
                  <a:cubicBezTo>
                    <a:pt x="114268" y="270606"/>
                    <a:pt x="91852" y="271643"/>
                    <a:pt x="77604" y="271643"/>
                  </a:cubicBezTo>
                  <a:cubicBezTo>
                    <a:pt x="72949" y="271643"/>
                    <a:pt x="70480" y="270606"/>
                    <a:pt x="70480" y="268155"/>
                  </a:cubicBezTo>
                  <a:cubicBezTo>
                    <a:pt x="70480" y="265703"/>
                    <a:pt x="71905" y="265326"/>
                    <a:pt x="76179" y="265326"/>
                  </a:cubicBezTo>
                  <a:cubicBezTo>
                    <a:pt x="80493" y="265329"/>
                    <a:pt x="84794" y="264855"/>
                    <a:pt x="89002" y="263912"/>
                  </a:cubicBezTo>
                  <a:cubicBezTo>
                    <a:pt x="96126" y="262497"/>
                    <a:pt x="98501" y="254483"/>
                    <a:pt x="99356" y="244488"/>
                  </a:cubicBezTo>
                  <a:cubicBezTo>
                    <a:pt x="101160" y="229685"/>
                    <a:pt x="101160" y="201776"/>
                    <a:pt x="101160" y="169058"/>
                  </a:cubicBezTo>
                  <a:close/>
                </a:path>
              </a:pathLst>
            </a:custGeom>
            <a:solidFill>
              <a:srgbClr val="004876"/>
            </a:solidFill>
            <a:ln w="9499" cap="flat">
              <a:noFill/>
              <a:prstDash val="solid"/>
              <a:miter/>
            </a:ln>
          </p:spPr>
          <p:txBody>
            <a:bodyPr rtlCol="0" anchor="ctr"/>
            <a:lstStyle/>
            <a:p>
              <a:endParaRPr lang="en-US" dirty="0"/>
            </a:p>
          </p:txBody>
        </p:sp>
        <p:sp>
          <p:nvSpPr>
            <p:cNvPr id="27" name="Freeform 79">
              <a:extLst>
                <a:ext uri="{FF2B5EF4-FFF2-40B4-BE49-F238E27FC236}">
                  <a16:creationId xmlns:a16="http://schemas.microsoft.com/office/drawing/2014/main" id="{AD077B36-D51D-4DA0-8D28-68D68CE4AC17}"/>
                </a:ext>
              </a:extLst>
            </p:cNvPr>
            <p:cNvSpPr/>
            <p:nvPr/>
          </p:nvSpPr>
          <p:spPr>
            <a:xfrm>
              <a:off x="4791175" y="3160751"/>
              <a:ext cx="165655" cy="230533"/>
            </a:xfrm>
            <a:custGeom>
              <a:avLst/>
              <a:gdLst>
                <a:gd name="connsiteX0" fmla="*/ 31725 w 165655"/>
                <a:gd name="connsiteY0" fmla="*/ 88913 h 230533"/>
                <a:gd name="connsiteX1" fmla="*/ 31725 w 165655"/>
                <a:gd name="connsiteY1" fmla="*/ 25363 h 230533"/>
                <a:gd name="connsiteX2" fmla="*/ 18237 w 165655"/>
                <a:gd name="connsiteY2" fmla="*/ 9052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899 w 165655"/>
                <a:gd name="connsiteY18" fmla="*/ 22723 h 230533"/>
                <a:gd name="connsiteX19" fmla="*/ 73899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4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6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2 h 230533"/>
                <a:gd name="connsiteX38" fmla="*/ 162806 w 165655"/>
                <a:gd name="connsiteY38" fmla="*/ 182541 h 230533"/>
                <a:gd name="connsiteX39" fmla="*/ 165656 w 165655"/>
                <a:gd name="connsiteY39" fmla="*/ 189613 h 230533"/>
                <a:gd name="connsiteX40" fmla="*/ 161381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725" y="88913"/>
                  </a:moveTo>
                  <a:cubicBezTo>
                    <a:pt x="31725" y="43372"/>
                    <a:pt x="31725" y="34886"/>
                    <a:pt x="31725" y="25363"/>
                  </a:cubicBezTo>
                  <a:cubicBezTo>
                    <a:pt x="31725" y="15840"/>
                    <a:pt x="28211" y="11974"/>
                    <a:pt x="18237" y="9052"/>
                  </a:cubicBezTo>
                  <a:cubicBezTo>
                    <a:pt x="13966" y="8389"/>
                    <a:pt x="9633" y="819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6"/>
                    <a:pt x="154289" y="353"/>
                    <a:pt x="155967" y="0"/>
                  </a:cubicBezTo>
                  <a:cubicBezTo>
                    <a:pt x="157772" y="0"/>
                    <a:pt x="158152" y="1414"/>
                    <a:pt x="158152" y="2829"/>
                  </a:cubicBezTo>
                  <a:cubicBezTo>
                    <a:pt x="156849" y="9234"/>
                    <a:pt x="156024"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899" y="20932"/>
                    <a:pt x="73899" y="22723"/>
                  </a:cubicBezTo>
                  <a:lnTo>
                    <a:pt x="73899" y="96928"/>
                  </a:lnTo>
                  <a:cubicBezTo>
                    <a:pt x="73899" y="98719"/>
                    <a:pt x="73899" y="100134"/>
                    <a:pt x="76084" y="100134"/>
                  </a:cubicBezTo>
                  <a:cubicBezTo>
                    <a:pt x="83208" y="100134"/>
                    <a:pt x="123577" y="100134"/>
                    <a:pt x="130891" y="99474"/>
                  </a:cubicBezTo>
                  <a:cubicBezTo>
                    <a:pt x="138205" y="98814"/>
                    <a:pt x="142954" y="98059"/>
                    <a:pt x="145804" y="94854"/>
                  </a:cubicBezTo>
                  <a:cubicBezTo>
                    <a:pt x="148653" y="91648"/>
                    <a:pt x="149413" y="90988"/>
                    <a:pt x="150743" y="90988"/>
                  </a:cubicBezTo>
                  <a:cubicBezTo>
                    <a:pt x="152073" y="90988"/>
                    <a:pt x="153213" y="92402"/>
                    <a:pt x="153213" y="94194"/>
                  </a:cubicBezTo>
                  <a:cubicBezTo>
                    <a:pt x="153213" y="95985"/>
                    <a:pt x="152453" y="100888"/>
                    <a:pt x="150743" y="116068"/>
                  </a:cubicBezTo>
                  <a:cubicBezTo>
                    <a:pt x="149983"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6"/>
                    <a:pt x="75609" y="116446"/>
                  </a:cubicBezTo>
                  <a:cubicBezTo>
                    <a:pt x="74184" y="116446"/>
                    <a:pt x="73804" y="117860"/>
                    <a:pt x="73804" y="119651"/>
                  </a:cubicBezTo>
                  <a:lnTo>
                    <a:pt x="73804" y="143695"/>
                  </a:lnTo>
                  <a:cubicBezTo>
                    <a:pt x="73804" y="153972"/>
                    <a:pt x="73804" y="179430"/>
                    <a:pt x="73804" y="188199"/>
                  </a:cubicBezTo>
                  <a:cubicBezTo>
                    <a:pt x="74564" y="208659"/>
                    <a:pt x="84158" y="213279"/>
                    <a:pt x="116168" y="213279"/>
                  </a:cubicBezTo>
                  <a:cubicBezTo>
                    <a:pt x="126168" y="213739"/>
                    <a:pt x="136171" y="212430"/>
                    <a:pt x="145709" y="209413"/>
                  </a:cubicBezTo>
                  <a:cubicBezTo>
                    <a:pt x="153498" y="205925"/>
                    <a:pt x="157107" y="199985"/>
                    <a:pt x="159197" y="187162"/>
                  </a:cubicBezTo>
                  <a:cubicBezTo>
                    <a:pt x="159862" y="183955"/>
                    <a:pt x="160622" y="182541"/>
                    <a:pt x="162806" y="182541"/>
                  </a:cubicBezTo>
                  <a:cubicBezTo>
                    <a:pt x="164991" y="182541"/>
                    <a:pt x="165656" y="186407"/>
                    <a:pt x="165656" y="189613"/>
                  </a:cubicBezTo>
                  <a:cubicBezTo>
                    <a:pt x="165150" y="200774"/>
                    <a:pt x="163721" y="211874"/>
                    <a:pt x="161381"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69"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28" name="Freeform 80">
              <a:extLst>
                <a:ext uri="{FF2B5EF4-FFF2-40B4-BE49-F238E27FC236}">
                  <a16:creationId xmlns:a16="http://schemas.microsoft.com/office/drawing/2014/main" id="{0A445B82-BDA7-4D96-95E4-A58B7771F5B7}"/>
                </a:ext>
              </a:extLst>
            </p:cNvPr>
            <p:cNvSpPr/>
            <p:nvPr/>
          </p:nvSpPr>
          <p:spPr>
            <a:xfrm>
              <a:off x="5126381" y="3157450"/>
              <a:ext cx="266246" cy="236379"/>
            </a:xfrm>
            <a:custGeom>
              <a:avLst/>
              <a:gdLst>
                <a:gd name="connsiteX0" fmla="*/ 56327 w 266246"/>
                <a:gd name="connsiteY0" fmla="*/ 191499 h 236379"/>
                <a:gd name="connsiteX1" fmla="*/ 66965 w 266246"/>
                <a:gd name="connsiteY1" fmla="*/ 224028 h 236379"/>
                <a:gd name="connsiteX2" fmla="*/ 83303 w 266246"/>
                <a:gd name="connsiteY2" fmla="*/ 226197 h 236379"/>
                <a:gd name="connsiteX3" fmla="*/ 88622 w 266246"/>
                <a:gd name="connsiteY3" fmla="*/ 229402 h 236379"/>
                <a:gd name="connsiteX4" fmla="*/ 81498 w 266246"/>
                <a:gd name="connsiteY4" fmla="*/ 232608 h 236379"/>
                <a:gd name="connsiteX5" fmla="*/ 40939 w 266246"/>
                <a:gd name="connsiteY5" fmla="*/ 231571 h 236379"/>
                <a:gd name="connsiteX6" fmla="*/ 7124 w 266246"/>
                <a:gd name="connsiteY6" fmla="*/ 232608 h 236379"/>
                <a:gd name="connsiteX7" fmla="*/ 0 w 266246"/>
                <a:gd name="connsiteY7" fmla="*/ 229402 h 236379"/>
                <a:gd name="connsiteX8" fmla="*/ 4939 w 266246"/>
                <a:gd name="connsiteY8" fmla="*/ 226197 h 236379"/>
                <a:gd name="connsiteX9" fmla="*/ 19187 w 266246"/>
                <a:gd name="connsiteY9" fmla="*/ 224782 h 236379"/>
                <a:gd name="connsiteX10" fmla="*/ 28686 w 266246"/>
                <a:gd name="connsiteY10" fmla="*/ 188387 h 236379"/>
                <a:gd name="connsiteX11" fmla="*/ 31535 w 266246"/>
                <a:gd name="connsiteY11" fmla="*/ 10277 h 236379"/>
                <a:gd name="connsiteX12" fmla="*/ 36855 w 266246"/>
                <a:gd name="connsiteY12" fmla="*/ 0 h 236379"/>
                <a:gd name="connsiteX13" fmla="*/ 50343 w 266246"/>
                <a:gd name="connsiteY13" fmla="*/ 9429 h 236379"/>
                <a:gd name="connsiteX14" fmla="*/ 146754 w 266246"/>
                <a:gd name="connsiteY14" fmla="*/ 105225 h 236379"/>
                <a:gd name="connsiteX15" fmla="*/ 214384 w 266246"/>
                <a:gd name="connsiteY15" fmla="*/ 172735 h 236379"/>
                <a:gd name="connsiteX16" fmla="*/ 216283 w 266246"/>
                <a:gd name="connsiteY16" fmla="*/ 172735 h 236379"/>
                <a:gd name="connsiteX17" fmla="*/ 213054 w 266246"/>
                <a:gd name="connsiteY17" fmla="*/ 39224 h 236379"/>
                <a:gd name="connsiteX18" fmla="*/ 202416 w 266246"/>
                <a:gd name="connsiteY18" fmla="*/ 12729 h 236379"/>
                <a:gd name="connsiteX19" fmla="*/ 185888 w 266246"/>
                <a:gd name="connsiteY19" fmla="*/ 11786 h 236379"/>
                <a:gd name="connsiteX20" fmla="*/ 180854 w 266246"/>
                <a:gd name="connsiteY20" fmla="*/ 8580 h 236379"/>
                <a:gd name="connsiteX21" fmla="*/ 188642 w 266246"/>
                <a:gd name="connsiteY21" fmla="*/ 5751 h 236379"/>
                <a:gd name="connsiteX22" fmla="*/ 228537 w 266246"/>
                <a:gd name="connsiteY22" fmla="*/ 6506 h 236379"/>
                <a:gd name="connsiteX23" fmla="*/ 259122 w 266246"/>
                <a:gd name="connsiteY23" fmla="*/ 5751 h 236379"/>
                <a:gd name="connsiteX24" fmla="*/ 266246 w 266246"/>
                <a:gd name="connsiteY24" fmla="*/ 8580 h 236379"/>
                <a:gd name="connsiteX25" fmla="*/ 260927 w 266246"/>
                <a:gd name="connsiteY25" fmla="*/ 11786 h 236379"/>
                <a:gd name="connsiteX26" fmla="*/ 251428 w 266246"/>
                <a:gd name="connsiteY26" fmla="*/ 12823 h 236379"/>
                <a:gd name="connsiteX27" fmla="*/ 240030 w 266246"/>
                <a:gd name="connsiteY27" fmla="*/ 37527 h 236379"/>
                <a:gd name="connsiteX28" fmla="*/ 236515 w 266246"/>
                <a:gd name="connsiteY28" fmla="*/ 226951 h 236379"/>
                <a:gd name="connsiteX29" fmla="*/ 231576 w 266246"/>
                <a:gd name="connsiteY29" fmla="*/ 236380 h 236379"/>
                <a:gd name="connsiteX30" fmla="*/ 218753 w 266246"/>
                <a:gd name="connsiteY30" fmla="*/ 230062 h 236379"/>
                <a:gd name="connsiteX31" fmla="*/ 127281 w 266246"/>
                <a:gd name="connsiteY31" fmla="*/ 143506 h 236379"/>
                <a:gd name="connsiteX32" fmla="*/ 53952 w 266246"/>
                <a:gd name="connsiteY32" fmla="*/ 69302 h 236379"/>
                <a:gd name="connsiteX33" fmla="*/ 52907 w 266246"/>
                <a:gd name="connsiteY33" fmla="*/ 69302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46" h="236379">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3" y="232608"/>
                    <a:pt x="81498" y="232608"/>
                  </a:cubicBezTo>
                  <a:cubicBezTo>
                    <a:pt x="61171" y="232608"/>
                    <a:pt x="46638" y="231571"/>
                    <a:pt x="40939" y="231571"/>
                  </a:cubicBezTo>
                  <a:cubicBezTo>
                    <a:pt x="38089" y="231571"/>
                    <a:pt x="23177" y="232608"/>
                    <a:pt x="7124" y="232608"/>
                  </a:cubicBezTo>
                  <a:cubicBezTo>
                    <a:pt x="2850" y="232608"/>
                    <a:pt x="0" y="232608"/>
                    <a:pt x="0" y="229402"/>
                  </a:cubicBezTo>
                  <a:cubicBezTo>
                    <a:pt x="0" y="226197"/>
                    <a:pt x="2090"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6283" y="172735"/>
                  </a:lnTo>
                  <a:lnTo>
                    <a:pt x="213054" y="39224"/>
                  </a:lnTo>
                  <a:cubicBezTo>
                    <a:pt x="213054" y="20838"/>
                    <a:pt x="209824" y="15557"/>
                    <a:pt x="202416" y="12729"/>
                  </a:cubicBezTo>
                  <a:cubicBezTo>
                    <a:pt x="196991" y="11553"/>
                    <a:pt x="191413" y="11234"/>
                    <a:pt x="185888" y="11786"/>
                  </a:cubicBezTo>
                  <a:cubicBezTo>
                    <a:pt x="181993" y="11786"/>
                    <a:pt x="180854" y="10372"/>
                    <a:pt x="180854" y="8580"/>
                  </a:cubicBezTo>
                  <a:cubicBezTo>
                    <a:pt x="180854" y="6789"/>
                    <a:pt x="184083" y="5751"/>
                    <a:pt x="188642" y="5751"/>
                  </a:cubicBezTo>
                  <a:cubicBezTo>
                    <a:pt x="204980" y="5751"/>
                    <a:pt x="221793" y="6506"/>
                    <a:pt x="228537" y="6506"/>
                  </a:cubicBezTo>
                  <a:cubicBezTo>
                    <a:pt x="232051" y="6506"/>
                    <a:pt x="243829" y="5751"/>
                    <a:pt x="259122" y="5751"/>
                  </a:cubicBezTo>
                  <a:cubicBezTo>
                    <a:pt x="263397" y="5751"/>
                    <a:pt x="266246" y="5751"/>
                    <a:pt x="266246" y="8580"/>
                  </a:cubicBezTo>
                  <a:cubicBezTo>
                    <a:pt x="266246" y="11409"/>
                    <a:pt x="264441" y="11786"/>
                    <a:pt x="260927" y="11786"/>
                  </a:cubicBezTo>
                  <a:cubicBezTo>
                    <a:pt x="257726" y="11655"/>
                    <a:pt x="254524" y="12005"/>
                    <a:pt x="251428" y="12823"/>
                  </a:cubicBezTo>
                  <a:cubicBezTo>
                    <a:pt x="242880" y="15275"/>
                    <a:pt x="240410" y="20649"/>
                    <a:pt x="240030" y="37527"/>
                  </a:cubicBezTo>
                  <a:lnTo>
                    <a:pt x="236515" y="226951"/>
                  </a:lnTo>
                  <a:cubicBezTo>
                    <a:pt x="236515" y="233645"/>
                    <a:pt x="234046" y="236380"/>
                    <a:pt x="231576" y="236380"/>
                  </a:cubicBezTo>
                  <a:cubicBezTo>
                    <a:pt x="226636" y="236014"/>
                    <a:pt x="222034" y="233748"/>
                    <a:pt x="218753" y="230062"/>
                  </a:cubicBezTo>
                  <a:cubicBezTo>
                    <a:pt x="199186" y="212053"/>
                    <a:pt x="160052" y="174904"/>
                    <a:pt x="127281" y="143506"/>
                  </a:cubicBezTo>
                  <a:cubicBezTo>
                    <a:pt x="93086" y="110977"/>
                    <a:pt x="60031" y="74582"/>
                    <a:pt x="53952" y="69302"/>
                  </a:cubicBezTo>
                  <a:lnTo>
                    <a:pt x="52907" y="69302"/>
                  </a:lnTo>
                  <a:close/>
                </a:path>
              </a:pathLst>
            </a:custGeom>
            <a:solidFill>
              <a:srgbClr val="004876"/>
            </a:solidFill>
            <a:ln w="9499" cap="flat">
              <a:noFill/>
              <a:prstDash val="solid"/>
              <a:miter/>
            </a:ln>
          </p:spPr>
          <p:txBody>
            <a:bodyPr rtlCol="0" anchor="ctr"/>
            <a:lstStyle/>
            <a:p>
              <a:endParaRPr lang="en-US" dirty="0"/>
            </a:p>
          </p:txBody>
        </p:sp>
        <p:sp>
          <p:nvSpPr>
            <p:cNvPr id="29" name="Freeform 81">
              <a:extLst>
                <a:ext uri="{FF2B5EF4-FFF2-40B4-BE49-F238E27FC236}">
                  <a16:creationId xmlns:a16="http://schemas.microsoft.com/office/drawing/2014/main" id="{E5EF849A-47B7-4BD0-A44D-38C0784EBA63}"/>
                </a:ext>
              </a:extLst>
            </p:cNvPr>
            <p:cNvSpPr/>
            <p:nvPr/>
          </p:nvSpPr>
          <p:spPr>
            <a:xfrm>
              <a:off x="5573576" y="3160279"/>
              <a:ext cx="165655" cy="230533"/>
            </a:xfrm>
            <a:custGeom>
              <a:avLst/>
              <a:gdLst>
                <a:gd name="connsiteX0" fmla="*/ 31250 w 165655"/>
                <a:gd name="connsiteY0" fmla="*/ 89385 h 230533"/>
                <a:gd name="connsiteX1" fmla="*/ 31250 w 165655"/>
                <a:gd name="connsiteY1" fmla="*/ 25835 h 230533"/>
                <a:gd name="connsiteX2" fmla="*/ 17762 w 165655"/>
                <a:gd name="connsiteY2" fmla="*/ 9523 h 230533"/>
                <a:gd name="connsiteX3" fmla="*/ 5319 w 165655"/>
                <a:gd name="connsiteY3" fmla="*/ 8486 h 230533"/>
                <a:gd name="connsiteX4" fmla="*/ 0 w 165655"/>
                <a:gd name="connsiteY4" fmla="*/ 5280 h 230533"/>
                <a:gd name="connsiteX5" fmla="*/ 7124 w 165655"/>
                <a:gd name="connsiteY5" fmla="*/ 2451 h 230533"/>
                <a:gd name="connsiteX6" fmla="*/ 52337 w 165655"/>
                <a:gd name="connsiteY6" fmla="*/ 3206 h 230533"/>
                <a:gd name="connsiteX7" fmla="*/ 137825 w 165655"/>
                <a:gd name="connsiteY7" fmla="*/ 3206 h 230533"/>
                <a:gd name="connsiteX8" fmla="*/ 151028 w 165655"/>
                <a:gd name="connsiteY8" fmla="*/ 1414 h 230533"/>
                <a:gd name="connsiteX9" fmla="*/ 155967 w 165655"/>
                <a:gd name="connsiteY9" fmla="*/ 0 h 230533"/>
                <a:gd name="connsiteX10" fmla="*/ 158152 w 165655"/>
                <a:gd name="connsiteY10" fmla="*/ 2829 h 230533"/>
                <a:gd name="connsiteX11" fmla="*/ 155682 w 165655"/>
                <a:gd name="connsiteY11" fmla="*/ 22252 h 230533"/>
                <a:gd name="connsiteX12" fmla="*/ 153878 w 165655"/>
                <a:gd name="connsiteY12" fmla="*/ 42052 h 230533"/>
                <a:gd name="connsiteX13" fmla="*/ 150363 w 165655"/>
                <a:gd name="connsiteY13" fmla="*/ 47050 h 230533"/>
                <a:gd name="connsiteX14" fmla="*/ 147893 w 165655"/>
                <a:gd name="connsiteY14" fmla="*/ 43184 h 230533"/>
                <a:gd name="connsiteX15" fmla="*/ 145804 w 165655"/>
                <a:gd name="connsiteY15" fmla="*/ 32246 h 230533"/>
                <a:gd name="connsiteX16" fmla="*/ 125192 w 165655"/>
                <a:gd name="connsiteY16" fmla="*/ 21309 h 230533"/>
                <a:gd name="connsiteX17" fmla="*/ 76084 w 165655"/>
                <a:gd name="connsiteY17" fmla="*/ 19895 h 230533"/>
                <a:gd name="connsiteX18" fmla="*/ 73994 w 165655"/>
                <a:gd name="connsiteY18" fmla="*/ 22723 h 230533"/>
                <a:gd name="connsiteX19" fmla="*/ 73994 w 165655"/>
                <a:gd name="connsiteY19" fmla="*/ 96928 h 230533"/>
                <a:gd name="connsiteX20" fmla="*/ 76084 w 165655"/>
                <a:gd name="connsiteY20" fmla="*/ 100134 h 230533"/>
                <a:gd name="connsiteX21" fmla="*/ 130891 w 165655"/>
                <a:gd name="connsiteY21" fmla="*/ 99474 h 230533"/>
                <a:gd name="connsiteX22" fmla="*/ 145804 w 165655"/>
                <a:gd name="connsiteY22" fmla="*/ 94853 h 230533"/>
                <a:gd name="connsiteX23" fmla="*/ 150743 w 165655"/>
                <a:gd name="connsiteY23" fmla="*/ 90988 h 230533"/>
                <a:gd name="connsiteX24" fmla="*/ 153213 w 165655"/>
                <a:gd name="connsiteY24" fmla="*/ 94194 h 230533"/>
                <a:gd name="connsiteX25" fmla="*/ 150743 w 165655"/>
                <a:gd name="connsiteY25" fmla="*/ 116068 h 230533"/>
                <a:gd name="connsiteX26" fmla="*/ 149318 w 165655"/>
                <a:gd name="connsiteY26" fmla="*/ 136246 h 230533"/>
                <a:gd name="connsiteX27" fmla="*/ 146089 w 165655"/>
                <a:gd name="connsiteY27" fmla="*/ 142940 h 230533"/>
                <a:gd name="connsiteX28" fmla="*/ 143239 w 165655"/>
                <a:gd name="connsiteY28" fmla="*/ 140489 h 230533"/>
                <a:gd name="connsiteX29" fmla="*/ 142194 w 165655"/>
                <a:gd name="connsiteY29" fmla="*/ 129551 h 230533"/>
                <a:gd name="connsiteX30" fmla="*/ 124717 w 165655"/>
                <a:gd name="connsiteY30" fmla="*/ 117860 h 230533"/>
                <a:gd name="connsiteX31" fmla="*/ 75609 w 165655"/>
                <a:gd name="connsiteY31" fmla="*/ 116445 h 230533"/>
                <a:gd name="connsiteX32" fmla="*/ 73804 w 165655"/>
                <a:gd name="connsiteY32" fmla="*/ 119651 h 230533"/>
                <a:gd name="connsiteX33" fmla="*/ 73804 w 165655"/>
                <a:gd name="connsiteY33" fmla="*/ 143695 h 230533"/>
                <a:gd name="connsiteX34" fmla="*/ 73804 w 165655"/>
                <a:gd name="connsiteY34" fmla="*/ 188199 h 230533"/>
                <a:gd name="connsiteX35" fmla="*/ 116168 w 165655"/>
                <a:gd name="connsiteY35" fmla="*/ 213279 h 230533"/>
                <a:gd name="connsiteX36" fmla="*/ 145709 w 165655"/>
                <a:gd name="connsiteY36" fmla="*/ 209413 h 230533"/>
                <a:gd name="connsiteX37" fmla="*/ 159197 w 165655"/>
                <a:gd name="connsiteY37" fmla="*/ 187161 h 230533"/>
                <a:gd name="connsiteX38" fmla="*/ 162806 w 165655"/>
                <a:gd name="connsiteY38" fmla="*/ 182541 h 230533"/>
                <a:gd name="connsiteX39" fmla="*/ 165656 w 165655"/>
                <a:gd name="connsiteY39" fmla="*/ 189613 h 230533"/>
                <a:gd name="connsiteX40" fmla="*/ 161382 w 165655"/>
                <a:gd name="connsiteY40" fmla="*/ 222802 h 230533"/>
                <a:gd name="connsiteX41" fmla="*/ 144664 w 165655"/>
                <a:gd name="connsiteY41" fmla="*/ 230534 h 230533"/>
                <a:gd name="connsiteX42" fmla="*/ 87007 w 165655"/>
                <a:gd name="connsiteY42" fmla="*/ 229497 h 230533"/>
                <a:gd name="connsiteX43" fmla="*/ 50723 w 165655"/>
                <a:gd name="connsiteY43" fmla="*/ 228742 h 230533"/>
                <a:gd name="connsiteX44" fmla="*/ 32960 w 165655"/>
                <a:gd name="connsiteY44" fmla="*/ 228742 h 230533"/>
                <a:gd name="connsiteX45" fmla="*/ 11208 w 165655"/>
                <a:gd name="connsiteY45" fmla="*/ 229497 h 230533"/>
                <a:gd name="connsiteX46" fmla="*/ 5129 w 165655"/>
                <a:gd name="connsiteY46" fmla="*/ 226291 h 230533"/>
                <a:gd name="connsiteX47" fmla="*/ 10069 w 165655"/>
                <a:gd name="connsiteY47" fmla="*/ 223085 h 230533"/>
                <a:gd name="connsiteX48" fmla="*/ 21087 w 165655"/>
                <a:gd name="connsiteY48" fmla="*/ 222048 h 230533"/>
                <a:gd name="connsiteX49" fmla="*/ 30586 w 165655"/>
                <a:gd name="connsiteY49" fmla="*/ 206113 h 230533"/>
                <a:gd name="connsiteX50" fmla="*/ 32010 w 165655"/>
                <a:gd name="connsiteY50" fmla="*/ 142186 h 2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655" h="230533">
                  <a:moveTo>
                    <a:pt x="31250" y="89385"/>
                  </a:moveTo>
                  <a:cubicBezTo>
                    <a:pt x="31250" y="43844"/>
                    <a:pt x="31250" y="35358"/>
                    <a:pt x="31250" y="25835"/>
                  </a:cubicBezTo>
                  <a:cubicBezTo>
                    <a:pt x="31250" y="16312"/>
                    <a:pt x="27736" y="12446"/>
                    <a:pt x="17762" y="9523"/>
                  </a:cubicBezTo>
                  <a:cubicBezTo>
                    <a:pt x="13664" y="8737"/>
                    <a:pt x="9492" y="8389"/>
                    <a:pt x="5319" y="8486"/>
                  </a:cubicBezTo>
                  <a:cubicBezTo>
                    <a:pt x="2090" y="8486"/>
                    <a:pt x="0" y="7449"/>
                    <a:pt x="0" y="5280"/>
                  </a:cubicBezTo>
                  <a:cubicBezTo>
                    <a:pt x="0" y="3111"/>
                    <a:pt x="2470" y="2451"/>
                    <a:pt x="7124" y="2451"/>
                  </a:cubicBezTo>
                  <a:cubicBezTo>
                    <a:pt x="23462" y="2451"/>
                    <a:pt x="43409" y="3206"/>
                    <a:pt x="52337" y="3206"/>
                  </a:cubicBezTo>
                  <a:cubicBezTo>
                    <a:pt x="61266" y="3206"/>
                    <a:pt x="131746" y="3206"/>
                    <a:pt x="137825" y="3206"/>
                  </a:cubicBezTo>
                  <a:cubicBezTo>
                    <a:pt x="143904" y="3206"/>
                    <a:pt x="148463" y="1791"/>
                    <a:pt x="151028" y="1414"/>
                  </a:cubicBezTo>
                  <a:cubicBezTo>
                    <a:pt x="152638" y="827"/>
                    <a:pt x="154289" y="354"/>
                    <a:pt x="155967" y="0"/>
                  </a:cubicBezTo>
                  <a:cubicBezTo>
                    <a:pt x="157772" y="0"/>
                    <a:pt x="158152" y="1414"/>
                    <a:pt x="158152" y="2829"/>
                  </a:cubicBezTo>
                  <a:cubicBezTo>
                    <a:pt x="156846" y="9233"/>
                    <a:pt x="156020" y="15726"/>
                    <a:pt x="155682" y="22252"/>
                  </a:cubicBezTo>
                  <a:cubicBezTo>
                    <a:pt x="155682" y="25458"/>
                    <a:pt x="154637" y="38469"/>
                    <a:pt x="153878" y="42052"/>
                  </a:cubicBezTo>
                  <a:cubicBezTo>
                    <a:pt x="153878" y="43467"/>
                    <a:pt x="152833" y="47050"/>
                    <a:pt x="150363" y="47050"/>
                  </a:cubicBezTo>
                  <a:cubicBezTo>
                    <a:pt x="147893" y="47050"/>
                    <a:pt x="147893" y="45635"/>
                    <a:pt x="147893" y="43184"/>
                  </a:cubicBezTo>
                  <a:cubicBezTo>
                    <a:pt x="147934" y="39436"/>
                    <a:pt x="147223" y="35719"/>
                    <a:pt x="145804" y="32246"/>
                  </a:cubicBezTo>
                  <a:cubicBezTo>
                    <a:pt x="143334" y="26966"/>
                    <a:pt x="140769" y="22818"/>
                    <a:pt x="125192" y="21309"/>
                  </a:cubicBezTo>
                  <a:cubicBezTo>
                    <a:pt x="119873" y="20555"/>
                    <a:pt x="82448" y="19895"/>
                    <a:pt x="76084" y="19895"/>
                  </a:cubicBezTo>
                  <a:cubicBezTo>
                    <a:pt x="74659" y="19895"/>
                    <a:pt x="73994" y="20932"/>
                    <a:pt x="73994" y="22723"/>
                  </a:cubicBezTo>
                  <a:lnTo>
                    <a:pt x="73994" y="96928"/>
                  </a:lnTo>
                  <a:cubicBezTo>
                    <a:pt x="73994" y="98719"/>
                    <a:pt x="73994" y="100134"/>
                    <a:pt x="76084" y="100134"/>
                  </a:cubicBezTo>
                  <a:cubicBezTo>
                    <a:pt x="83208" y="100134"/>
                    <a:pt x="123577" y="100134"/>
                    <a:pt x="130891" y="99474"/>
                  </a:cubicBezTo>
                  <a:cubicBezTo>
                    <a:pt x="138205" y="98814"/>
                    <a:pt x="142954" y="98059"/>
                    <a:pt x="145804" y="94853"/>
                  </a:cubicBezTo>
                  <a:cubicBezTo>
                    <a:pt x="148653" y="91648"/>
                    <a:pt x="149413" y="90988"/>
                    <a:pt x="150743" y="90988"/>
                  </a:cubicBezTo>
                  <a:cubicBezTo>
                    <a:pt x="152073" y="90988"/>
                    <a:pt x="153213" y="92402"/>
                    <a:pt x="153213" y="94194"/>
                  </a:cubicBezTo>
                  <a:cubicBezTo>
                    <a:pt x="153213" y="95985"/>
                    <a:pt x="152453" y="100888"/>
                    <a:pt x="150743" y="116068"/>
                  </a:cubicBezTo>
                  <a:cubicBezTo>
                    <a:pt x="150078" y="122103"/>
                    <a:pt x="149318" y="134077"/>
                    <a:pt x="149318" y="136246"/>
                  </a:cubicBezTo>
                  <a:cubicBezTo>
                    <a:pt x="149318" y="138415"/>
                    <a:pt x="149318" y="142940"/>
                    <a:pt x="146089" y="142940"/>
                  </a:cubicBezTo>
                  <a:cubicBezTo>
                    <a:pt x="142859" y="142940"/>
                    <a:pt x="143239" y="141903"/>
                    <a:pt x="143239" y="140489"/>
                  </a:cubicBezTo>
                  <a:cubicBezTo>
                    <a:pt x="143239" y="137283"/>
                    <a:pt x="143239" y="133417"/>
                    <a:pt x="142194" y="129551"/>
                  </a:cubicBezTo>
                  <a:cubicBezTo>
                    <a:pt x="140390" y="123517"/>
                    <a:pt x="136495" y="118991"/>
                    <a:pt x="124717" y="117860"/>
                  </a:cubicBezTo>
                  <a:cubicBezTo>
                    <a:pt x="119018" y="117105"/>
                    <a:pt x="83398" y="116445"/>
                    <a:pt x="75609" y="116445"/>
                  </a:cubicBezTo>
                  <a:cubicBezTo>
                    <a:pt x="74184" y="116445"/>
                    <a:pt x="73804" y="117860"/>
                    <a:pt x="73804" y="119651"/>
                  </a:cubicBezTo>
                  <a:lnTo>
                    <a:pt x="73804" y="143695"/>
                  </a:lnTo>
                  <a:cubicBezTo>
                    <a:pt x="73804" y="153972"/>
                    <a:pt x="73804" y="179430"/>
                    <a:pt x="73804" y="188199"/>
                  </a:cubicBezTo>
                  <a:cubicBezTo>
                    <a:pt x="74469" y="208659"/>
                    <a:pt x="84158" y="213279"/>
                    <a:pt x="116168" y="213279"/>
                  </a:cubicBezTo>
                  <a:cubicBezTo>
                    <a:pt x="126168" y="213739"/>
                    <a:pt x="136171" y="212430"/>
                    <a:pt x="145709" y="209413"/>
                  </a:cubicBezTo>
                  <a:cubicBezTo>
                    <a:pt x="153498" y="205925"/>
                    <a:pt x="157107" y="199985"/>
                    <a:pt x="159197" y="187161"/>
                  </a:cubicBezTo>
                  <a:cubicBezTo>
                    <a:pt x="159862" y="183955"/>
                    <a:pt x="160622" y="182541"/>
                    <a:pt x="162806" y="182541"/>
                  </a:cubicBezTo>
                  <a:cubicBezTo>
                    <a:pt x="164991" y="182541"/>
                    <a:pt x="165656" y="186407"/>
                    <a:pt x="165656" y="189613"/>
                  </a:cubicBezTo>
                  <a:cubicBezTo>
                    <a:pt x="165150" y="200774"/>
                    <a:pt x="163721" y="211874"/>
                    <a:pt x="161382" y="222802"/>
                  </a:cubicBezTo>
                  <a:cubicBezTo>
                    <a:pt x="159197" y="230534"/>
                    <a:pt x="156347" y="230534"/>
                    <a:pt x="144664" y="230534"/>
                  </a:cubicBezTo>
                  <a:cubicBezTo>
                    <a:pt x="121202" y="230534"/>
                    <a:pt x="102300" y="230534"/>
                    <a:pt x="87007" y="229497"/>
                  </a:cubicBezTo>
                  <a:cubicBezTo>
                    <a:pt x="71715" y="228459"/>
                    <a:pt x="59936" y="228742"/>
                    <a:pt x="50723" y="228742"/>
                  </a:cubicBezTo>
                  <a:cubicBezTo>
                    <a:pt x="47208" y="228742"/>
                    <a:pt x="40369" y="228742"/>
                    <a:pt x="32960" y="228742"/>
                  </a:cubicBezTo>
                  <a:cubicBezTo>
                    <a:pt x="25551" y="228742"/>
                    <a:pt x="17667" y="229497"/>
                    <a:pt x="11208" y="229497"/>
                  </a:cubicBezTo>
                  <a:cubicBezTo>
                    <a:pt x="7314" y="229497"/>
                    <a:pt x="5129" y="228459"/>
                    <a:pt x="5129" y="226291"/>
                  </a:cubicBezTo>
                  <a:cubicBezTo>
                    <a:pt x="5129" y="224122"/>
                    <a:pt x="6174" y="223085"/>
                    <a:pt x="10069" y="223085"/>
                  </a:cubicBezTo>
                  <a:cubicBezTo>
                    <a:pt x="13770" y="223180"/>
                    <a:pt x="17470" y="222832"/>
                    <a:pt x="21087" y="222048"/>
                  </a:cubicBezTo>
                  <a:cubicBezTo>
                    <a:pt x="27451" y="220634"/>
                    <a:pt x="29256" y="214976"/>
                    <a:pt x="30586" y="206113"/>
                  </a:cubicBezTo>
                  <a:cubicBezTo>
                    <a:pt x="32010" y="193384"/>
                    <a:pt x="32010" y="169718"/>
                    <a:pt x="32010" y="142186"/>
                  </a:cubicBezTo>
                  <a:close/>
                </a:path>
              </a:pathLst>
            </a:custGeom>
            <a:solidFill>
              <a:srgbClr val="004876"/>
            </a:solidFill>
            <a:ln w="9499" cap="flat">
              <a:noFill/>
              <a:prstDash val="solid"/>
              <a:miter/>
            </a:ln>
          </p:spPr>
          <p:txBody>
            <a:bodyPr rtlCol="0" anchor="ctr"/>
            <a:lstStyle/>
            <a:p>
              <a:endParaRPr lang="en-US" dirty="0"/>
            </a:p>
          </p:txBody>
        </p:sp>
        <p:sp>
          <p:nvSpPr>
            <p:cNvPr id="30" name="Freeform 82">
              <a:extLst>
                <a:ext uri="{FF2B5EF4-FFF2-40B4-BE49-F238E27FC236}">
                  <a16:creationId xmlns:a16="http://schemas.microsoft.com/office/drawing/2014/main" id="{412F2D31-6DEE-4303-B120-53B4C6894D66}"/>
                </a:ext>
              </a:extLst>
            </p:cNvPr>
            <p:cNvSpPr/>
            <p:nvPr/>
          </p:nvSpPr>
          <p:spPr>
            <a:xfrm>
              <a:off x="5908402" y="3157450"/>
              <a:ext cx="266626" cy="235908"/>
            </a:xfrm>
            <a:custGeom>
              <a:avLst/>
              <a:gdLst>
                <a:gd name="connsiteX0" fmla="*/ 56327 w 266626"/>
                <a:gd name="connsiteY0" fmla="*/ 191499 h 235908"/>
                <a:gd name="connsiteX1" fmla="*/ 66965 w 266626"/>
                <a:gd name="connsiteY1" fmla="*/ 224028 h 235908"/>
                <a:gd name="connsiteX2" fmla="*/ 83303 w 266626"/>
                <a:gd name="connsiteY2" fmla="*/ 226197 h 235908"/>
                <a:gd name="connsiteX3" fmla="*/ 88622 w 266626"/>
                <a:gd name="connsiteY3" fmla="*/ 229402 h 235908"/>
                <a:gd name="connsiteX4" fmla="*/ 81498 w 266626"/>
                <a:gd name="connsiteY4" fmla="*/ 232608 h 235908"/>
                <a:gd name="connsiteX5" fmla="*/ 40939 w 266626"/>
                <a:gd name="connsiteY5" fmla="*/ 231571 h 235908"/>
                <a:gd name="connsiteX6" fmla="*/ 7124 w 266626"/>
                <a:gd name="connsiteY6" fmla="*/ 232608 h 235908"/>
                <a:gd name="connsiteX7" fmla="*/ 0 w 266626"/>
                <a:gd name="connsiteY7" fmla="*/ 229402 h 235908"/>
                <a:gd name="connsiteX8" fmla="*/ 4939 w 266626"/>
                <a:gd name="connsiteY8" fmla="*/ 226197 h 235908"/>
                <a:gd name="connsiteX9" fmla="*/ 19187 w 266626"/>
                <a:gd name="connsiteY9" fmla="*/ 224782 h 235908"/>
                <a:gd name="connsiteX10" fmla="*/ 28686 w 266626"/>
                <a:gd name="connsiteY10" fmla="*/ 188387 h 235908"/>
                <a:gd name="connsiteX11" fmla="*/ 31535 w 266626"/>
                <a:gd name="connsiteY11" fmla="*/ 10277 h 235908"/>
                <a:gd name="connsiteX12" fmla="*/ 36855 w 266626"/>
                <a:gd name="connsiteY12" fmla="*/ 0 h 235908"/>
                <a:gd name="connsiteX13" fmla="*/ 50343 w 266626"/>
                <a:gd name="connsiteY13" fmla="*/ 9429 h 235908"/>
                <a:gd name="connsiteX14" fmla="*/ 146754 w 266626"/>
                <a:gd name="connsiteY14" fmla="*/ 105225 h 235908"/>
                <a:gd name="connsiteX15" fmla="*/ 214384 w 266626"/>
                <a:gd name="connsiteY15" fmla="*/ 172735 h 235908"/>
                <a:gd name="connsiteX16" fmla="*/ 215809 w 266626"/>
                <a:gd name="connsiteY16" fmla="*/ 172735 h 235908"/>
                <a:gd name="connsiteX17" fmla="*/ 213149 w 266626"/>
                <a:gd name="connsiteY17" fmla="*/ 39601 h 235908"/>
                <a:gd name="connsiteX18" fmla="*/ 202511 w 266626"/>
                <a:gd name="connsiteY18" fmla="*/ 13106 h 235908"/>
                <a:gd name="connsiteX19" fmla="*/ 186173 w 266626"/>
                <a:gd name="connsiteY19" fmla="*/ 11315 h 235908"/>
                <a:gd name="connsiteX20" fmla="*/ 181234 w 266626"/>
                <a:gd name="connsiteY20" fmla="*/ 8109 h 235908"/>
                <a:gd name="connsiteX21" fmla="*/ 189023 w 266626"/>
                <a:gd name="connsiteY21" fmla="*/ 5280 h 235908"/>
                <a:gd name="connsiteX22" fmla="*/ 228917 w 266626"/>
                <a:gd name="connsiteY22" fmla="*/ 6035 h 235908"/>
                <a:gd name="connsiteX23" fmla="*/ 259502 w 266626"/>
                <a:gd name="connsiteY23" fmla="*/ 5280 h 235908"/>
                <a:gd name="connsiteX24" fmla="*/ 266626 w 266626"/>
                <a:gd name="connsiteY24" fmla="*/ 8109 h 235908"/>
                <a:gd name="connsiteX25" fmla="*/ 261307 w 266626"/>
                <a:gd name="connsiteY25" fmla="*/ 11315 h 235908"/>
                <a:gd name="connsiteX26" fmla="*/ 251808 w 266626"/>
                <a:gd name="connsiteY26" fmla="*/ 12352 h 235908"/>
                <a:gd name="connsiteX27" fmla="*/ 240410 w 266626"/>
                <a:gd name="connsiteY27" fmla="*/ 37055 h 235908"/>
                <a:gd name="connsiteX28" fmla="*/ 236895 w 266626"/>
                <a:gd name="connsiteY28" fmla="*/ 226479 h 235908"/>
                <a:gd name="connsiteX29" fmla="*/ 231861 w 266626"/>
                <a:gd name="connsiteY29" fmla="*/ 235908 h 235908"/>
                <a:gd name="connsiteX30" fmla="*/ 219038 w 266626"/>
                <a:gd name="connsiteY30" fmla="*/ 229591 h 235908"/>
                <a:gd name="connsiteX31" fmla="*/ 127566 w 266626"/>
                <a:gd name="connsiteY31" fmla="*/ 143035 h 235908"/>
                <a:gd name="connsiteX32" fmla="*/ 54237 w 266626"/>
                <a:gd name="connsiteY32" fmla="*/ 68830 h 235908"/>
                <a:gd name="connsiteX33" fmla="*/ 53192 w 266626"/>
                <a:gd name="connsiteY33" fmla="*/ 68830 h 2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626" h="235908">
                  <a:moveTo>
                    <a:pt x="56327" y="191499"/>
                  </a:moveTo>
                  <a:cubicBezTo>
                    <a:pt x="56992" y="214788"/>
                    <a:pt x="60981" y="221859"/>
                    <a:pt x="66965" y="224028"/>
                  </a:cubicBezTo>
                  <a:cubicBezTo>
                    <a:pt x="72264" y="225592"/>
                    <a:pt x="77776" y="226324"/>
                    <a:pt x="83303" y="226197"/>
                  </a:cubicBezTo>
                  <a:cubicBezTo>
                    <a:pt x="86912" y="226197"/>
                    <a:pt x="88622" y="227611"/>
                    <a:pt x="88622" y="229402"/>
                  </a:cubicBezTo>
                  <a:cubicBezTo>
                    <a:pt x="88622" y="231194"/>
                    <a:pt x="85772" y="232608"/>
                    <a:pt x="81498" y="232608"/>
                  </a:cubicBezTo>
                  <a:cubicBezTo>
                    <a:pt x="61171" y="232608"/>
                    <a:pt x="46638" y="231571"/>
                    <a:pt x="40939" y="231571"/>
                  </a:cubicBezTo>
                  <a:cubicBezTo>
                    <a:pt x="38090" y="231571"/>
                    <a:pt x="23177" y="232608"/>
                    <a:pt x="7124" y="232608"/>
                  </a:cubicBezTo>
                  <a:cubicBezTo>
                    <a:pt x="2850" y="232608"/>
                    <a:pt x="0" y="232608"/>
                    <a:pt x="0" y="229402"/>
                  </a:cubicBezTo>
                  <a:cubicBezTo>
                    <a:pt x="0" y="226197"/>
                    <a:pt x="2185" y="226197"/>
                    <a:pt x="4939" y="226197"/>
                  </a:cubicBezTo>
                  <a:cubicBezTo>
                    <a:pt x="9727" y="226255"/>
                    <a:pt x="14506" y="225780"/>
                    <a:pt x="19187" y="224782"/>
                  </a:cubicBezTo>
                  <a:cubicBezTo>
                    <a:pt x="27356" y="222708"/>
                    <a:pt x="28686" y="214505"/>
                    <a:pt x="28686" y="188387"/>
                  </a:cubicBezTo>
                  <a:lnTo>
                    <a:pt x="31535" y="10277"/>
                  </a:lnTo>
                  <a:cubicBezTo>
                    <a:pt x="31535" y="4243"/>
                    <a:pt x="33720" y="0"/>
                    <a:pt x="36855" y="0"/>
                  </a:cubicBezTo>
                  <a:cubicBezTo>
                    <a:pt x="39989" y="0"/>
                    <a:pt x="45023" y="4620"/>
                    <a:pt x="50343" y="9429"/>
                  </a:cubicBezTo>
                  <a:cubicBezTo>
                    <a:pt x="54237" y="13295"/>
                    <a:pt x="101255" y="61004"/>
                    <a:pt x="146754" y="105225"/>
                  </a:cubicBezTo>
                  <a:cubicBezTo>
                    <a:pt x="168125" y="126063"/>
                    <a:pt x="209729" y="168492"/>
                    <a:pt x="214384" y="172735"/>
                  </a:cubicBezTo>
                  <a:lnTo>
                    <a:pt x="215809" y="172735"/>
                  </a:lnTo>
                  <a:lnTo>
                    <a:pt x="213149" y="39601"/>
                  </a:lnTo>
                  <a:cubicBezTo>
                    <a:pt x="213149" y="21215"/>
                    <a:pt x="209919" y="15935"/>
                    <a:pt x="202511" y="13106"/>
                  </a:cubicBezTo>
                  <a:cubicBezTo>
                    <a:pt x="197193" y="11665"/>
                    <a:pt x="191680" y="11060"/>
                    <a:pt x="186173" y="11315"/>
                  </a:cubicBezTo>
                  <a:cubicBezTo>
                    <a:pt x="182278" y="11315"/>
                    <a:pt x="181234" y="9900"/>
                    <a:pt x="181234" y="8109"/>
                  </a:cubicBezTo>
                  <a:cubicBezTo>
                    <a:pt x="181234" y="6317"/>
                    <a:pt x="184463" y="5280"/>
                    <a:pt x="189023" y="5280"/>
                  </a:cubicBezTo>
                  <a:cubicBezTo>
                    <a:pt x="205360" y="5280"/>
                    <a:pt x="222078" y="6035"/>
                    <a:pt x="228917" y="6035"/>
                  </a:cubicBezTo>
                  <a:cubicBezTo>
                    <a:pt x="232526" y="6035"/>
                    <a:pt x="244209" y="5280"/>
                    <a:pt x="259502" y="5280"/>
                  </a:cubicBezTo>
                  <a:cubicBezTo>
                    <a:pt x="263777" y="5280"/>
                    <a:pt x="266626" y="5280"/>
                    <a:pt x="266626" y="8109"/>
                  </a:cubicBezTo>
                  <a:cubicBezTo>
                    <a:pt x="266626" y="10937"/>
                    <a:pt x="264821" y="11315"/>
                    <a:pt x="261307" y="11315"/>
                  </a:cubicBezTo>
                  <a:cubicBezTo>
                    <a:pt x="258106" y="11184"/>
                    <a:pt x="254904" y="11533"/>
                    <a:pt x="251808" y="12352"/>
                  </a:cubicBezTo>
                  <a:cubicBezTo>
                    <a:pt x="243260" y="14803"/>
                    <a:pt x="240790" y="20178"/>
                    <a:pt x="240410" y="37055"/>
                  </a:cubicBezTo>
                  <a:lnTo>
                    <a:pt x="236895" y="226479"/>
                  </a:lnTo>
                  <a:cubicBezTo>
                    <a:pt x="236895" y="233174"/>
                    <a:pt x="234426" y="235908"/>
                    <a:pt x="231861" y="235908"/>
                  </a:cubicBezTo>
                  <a:cubicBezTo>
                    <a:pt x="226920" y="235543"/>
                    <a:pt x="222319" y="233276"/>
                    <a:pt x="219038" y="229591"/>
                  </a:cubicBezTo>
                  <a:cubicBezTo>
                    <a:pt x="199471" y="211582"/>
                    <a:pt x="160337" y="174433"/>
                    <a:pt x="127566" y="143035"/>
                  </a:cubicBezTo>
                  <a:cubicBezTo>
                    <a:pt x="93371" y="110505"/>
                    <a:pt x="60316" y="74110"/>
                    <a:pt x="54237" y="68830"/>
                  </a:cubicBezTo>
                  <a:lnTo>
                    <a:pt x="53192" y="68830"/>
                  </a:lnTo>
                  <a:close/>
                </a:path>
              </a:pathLst>
            </a:custGeom>
            <a:solidFill>
              <a:srgbClr val="004876"/>
            </a:solidFill>
            <a:ln w="9499" cap="flat">
              <a:noFill/>
              <a:prstDash val="solid"/>
              <a:miter/>
            </a:ln>
          </p:spPr>
          <p:txBody>
            <a:bodyPr rtlCol="0" anchor="ctr"/>
            <a:lstStyle/>
            <a:p>
              <a:endParaRPr lang="en-US" dirty="0"/>
            </a:p>
          </p:txBody>
        </p:sp>
        <p:sp>
          <p:nvSpPr>
            <p:cNvPr id="31" name="Freeform 83">
              <a:extLst>
                <a:ext uri="{FF2B5EF4-FFF2-40B4-BE49-F238E27FC236}">
                  <a16:creationId xmlns:a16="http://schemas.microsoft.com/office/drawing/2014/main" id="{6772C869-4991-47E3-8789-1FE63563FBEB}"/>
                </a:ext>
              </a:extLst>
            </p:cNvPr>
            <p:cNvSpPr/>
            <p:nvPr/>
          </p:nvSpPr>
          <p:spPr>
            <a:xfrm>
              <a:off x="6355597" y="3162825"/>
              <a:ext cx="185413" cy="227799"/>
            </a:xfrm>
            <a:custGeom>
              <a:avLst/>
              <a:gdLst>
                <a:gd name="connsiteX0" fmla="*/ 31250 w 185413"/>
                <a:gd name="connsiteY0" fmla="*/ 86839 h 227799"/>
                <a:gd name="connsiteX1" fmla="*/ 31250 w 185413"/>
                <a:gd name="connsiteY1" fmla="*/ 23289 h 227799"/>
                <a:gd name="connsiteX2" fmla="*/ 17762 w 185413"/>
                <a:gd name="connsiteY2" fmla="*/ 7072 h 227799"/>
                <a:gd name="connsiteX3" fmla="*/ 5319 w 185413"/>
                <a:gd name="connsiteY3" fmla="*/ 6035 h 227799"/>
                <a:gd name="connsiteX4" fmla="*/ 0 w 185413"/>
                <a:gd name="connsiteY4" fmla="*/ 2829 h 227799"/>
                <a:gd name="connsiteX5" fmla="*/ 7124 w 185413"/>
                <a:gd name="connsiteY5" fmla="*/ 0 h 227799"/>
                <a:gd name="connsiteX6" fmla="*/ 49488 w 185413"/>
                <a:gd name="connsiteY6" fmla="*/ 754 h 227799"/>
                <a:gd name="connsiteX7" fmla="*/ 96506 w 185413"/>
                <a:gd name="connsiteY7" fmla="*/ 0 h 227799"/>
                <a:gd name="connsiteX8" fmla="*/ 162996 w 185413"/>
                <a:gd name="connsiteY8" fmla="*/ 44881 h 227799"/>
                <a:gd name="connsiteX9" fmla="*/ 127756 w 185413"/>
                <a:gd name="connsiteY9" fmla="*/ 97494 h 227799"/>
                <a:gd name="connsiteX10" fmla="*/ 185413 w 185413"/>
                <a:gd name="connsiteY10" fmla="*/ 162458 h 227799"/>
                <a:gd name="connsiteX11" fmla="*/ 102110 w 185413"/>
                <a:gd name="connsiteY11" fmla="*/ 227800 h 227799"/>
                <a:gd name="connsiteX12" fmla="*/ 77224 w 185413"/>
                <a:gd name="connsiteY12" fmla="*/ 226762 h 227799"/>
                <a:gd name="connsiteX13" fmla="*/ 50533 w 185413"/>
                <a:gd name="connsiteY13" fmla="*/ 226008 h 227799"/>
                <a:gd name="connsiteX14" fmla="*/ 32770 w 185413"/>
                <a:gd name="connsiteY14" fmla="*/ 226008 h 227799"/>
                <a:gd name="connsiteX15" fmla="*/ 11018 w 185413"/>
                <a:gd name="connsiteY15" fmla="*/ 226668 h 227799"/>
                <a:gd name="connsiteX16" fmla="*/ 4939 w 185413"/>
                <a:gd name="connsiteY16" fmla="*/ 223462 h 227799"/>
                <a:gd name="connsiteX17" fmla="*/ 9878 w 185413"/>
                <a:gd name="connsiteY17" fmla="*/ 220256 h 227799"/>
                <a:gd name="connsiteX18" fmla="*/ 20897 w 185413"/>
                <a:gd name="connsiteY18" fmla="*/ 219219 h 227799"/>
                <a:gd name="connsiteX19" fmla="*/ 30396 w 185413"/>
                <a:gd name="connsiteY19" fmla="*/ 203285 h 227799"/>
                <a:gd name="connsiteX20" fmla="*/ 31820 w 185413"/>
                <a:gd name="connsiteY20" fmla="*/ 139357 h 227799"/>
                <a:gd name="connsiteX21" fmla="*/ 71810 w 185413"/>
                <a:gd name="connsiteY21" fmla="*/ 91836 h 227799"/>
                <a:gd name="connsiteX22" fmla="*/ 73899 w 185413"/>
                <a:gd name="connsiteY22" fmla="*/ 95042 h 227799"/>
                <a:gd name="connsiteX23" fmla="*/ 88527 w 185413"/>
                <a:gd name="connsiteY23" fmla="*/ 96079 h 227799"/>
                <a:gd name="connsiteX24" fmla="*/ 113128 w 185413"/>
                <a:gd name="connsiteY24" fmla="*/ 90799 h 227799"/>
                <a:gd name="connsiteX25" fmla="*/ 127376 w 185413"/>
                <a:gd name="connsiteY25" fmla="*/ 59024 h 227799"/>
                <a:gd name="connsiteX26" fmla="*/ 88242 w 185413"/>
                <a:gd name="connsiteY26" fmla="*/ 13766 h 227799"/>
                <a:gd name="connsiteX27" fmla="*/ 74754 w 185413"/>
                <a:gd name="connsiteY27" fmla="*/ 14426 h 227799"/>
                <a:gd name="connsiteX28" fmla="*/ 71905 w 185413"/>
                <a:gd name="connsiteY28" fmla="*/ 19329 h 227799"/>
                <a:gd name="connsiteX29" fmla="*/ 71810 w 185413"/>
                <a:gd name="connsiteY29" fmla="*/ 180184 h 227799"/>
                <a:gd name="connsiteX30" fmla="*/ 82828 w 185413"/>
                <a:gd name="connsiteY30" fmla="*/ 209885 h 227799"/>
                <a:gd name="connsiteX31" fmla="*/ 105245 w 185413"/>
                <a:gd name="connsiteY31" fmla="*/ 213468 h 227799"/>
                <a:gd name="connsiteX32" fmla="*/ 143239 w 185413"/>
                <a:gd name="connsiteY32" fmla="*/ 171038 h 227799"/>
                <a:gd name="connsiteX33" fmla="*/ 113698 w 185413"/>
                <a:gd name="connsiteY33" fmla="*/ 117671 h 227799"/>
                <a:gd name="connsiteX34" fmla="*/ 86627 w 185413"/>
                <a:gd name="connsiteY34" fmla="*/ 109939 h 227799"/>
                <a:gd name="connsiteX35" fmla="*/ 73139 w 185413"/>
                <a:gd name="connsiteY35" fmla="*/ 109940 h 227799"/>
                <a:gd name="connsiteX36" fmla="*/ 71335 w 185413"/>
                <a:gd name="connsiteY36" fmla="*/ 112014 h 2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13" h="227799">
                  <a:moveTo>
                    <a:pt x="31250" y="86839"/>
                  </a:moveTo>
                  <a:cubicBezTo>
                    <a:pt x="31250" y="41298"/>
                    <a:pt x="31250" y="32812"/>
                    <a:pt x="31250" y="23289"/>
                  </a:cubicBezTo>
                  <a:cubicBezTo>
                    <a:pt x="31250" y="13766"/>
                    <a:pt x="27736" y="9900"/>
                    <a:pt x="17762" y="7072"/>
                  </a:cubicBezTo>
                  <a:cubicBezTo>
                    <a:pt x="13665" y="6281"/>
                    <a:pt x="9493" y="5933"/>
                    <a:pt x="5319" y="6035"/>
                  </a:cubicBezTo>
                  <a:cubicBezTo>
                    <a:pt x="2090" y="6034"/>
                    <a:pt x="0" y="4997"/>
                    <a:pt x="0" y="2829"/>
                  </a:cubicBezTo>
                  <a:cubicBezTo>
                    <a:pt x="0" y="660"/>
                    <a:pt x="2470" y="0"/>
                    <a:pt x="7124" y="0"/>
                  </a:cubicBezTo>
                  <a:cubicBezTo>
                    <a:pt x="23462" y="0"/>
                    <a:pt x="43409" y="754"/>
                    <a:pt x="49488" y="754"/>
                  </a:cubicBezTo>
                  <a:cubicBezTo>
                    <a:pt x="65161" y="754"/>
                    <a:pt x="85772" y="0"/>
                    <a:pt x="96506" y="0"/>
                  </a:cubicBezTo>
                  <a:cubicBezTo>
                    <a:pt x="153498" y="0"/>
                    <a:pt x="162996" y="28946"/>
                    <a:pt x="162996" y="44881"/>
                  </a:cubicBezTo>
                  <a:cubicBezTo>
                    <a:pt x="162996" y="68170"/>
                    <a:pt x="145519" y="86273"/>
                    <a:pt x="127756" y="97494"/>
                  </a:cubicBezTo>
                  <a:cubicBezTo>
                    <a:pt x="153403" y="105602"/>
                    <a:pt x="185413" y="127194"/>
                    <a:pt x="185413" y="162458"/>
                  </a:cubicBezTo>
                  <a:cubicBezTo>
                    <a:pt x="185413" y="194610"/>
                    <a:pt x="159767" y="227800"/>
                    <a:pt x="102110" y="227800"/>
                  </a:cubicBezTo>
                  <a:cubicBezTo>
                    <a:pt x="98596" y="227800"/>
                    <a:pt x="87862" y="227800"/>
                    <a:pt x="77224" y="226762"/>
                  </a:cubicBezTo>
                  <a:cubicBezTo>
                    <a:pt x="66585" y="225725"/>
                    <a:pt x="55472" y="226008"/>
                    <a:pt x="50533" y="226008"/>
                  </a:cubicBezTo>
                  <a:cubicBezTo>
                    <a:pt x="45593" y="226008"/>
                    <a:pt x="40179" y="226008"/>
                    <a:pt x="32770" y="226008"/>
                  </a:cubicBezTo>
                  <a:cubicBezTo>
                    <a:pt x="25361" y="226008"/>
                    <a:pt x="17477" y="226668"/>
                    <a:pt x="11018" y="226668"/>
                  </a:cubicBezTo>
                  <a:cubicBezTo>
                    <a:pt x="7124" y="226668"/>
                    <a:pt x="4939" y="225631"/>
                    <a:pt x="4939" y="223462"/>
                  </a:cubicBezTo>
                  <a:cubicBezTo>
                    <a:pt x="4939" y="221294"/>
                    <a:pt x="5984" y="220256"/>
                    <a:pt x="9878" y="220256"/>
                  </a:cubicBezTo>
                  <a:cubicBezTo>
                    <a:pt x="13580" y="220351"/>
                    <a:pt x="17279" y="220003"/>
                    <a:pt x="20897" y="219219"/>
                  </a:cubicBezTo>
                  <a:cubicBezTo>
                    <a:pt x="27261" y="217805"/>
                    <a:pt x="29066" y="212148"/>
                    <a:pt x="30396" y="203285"/>
                  </a:cubicBezTo>
                  <a:cubicBezTo>
                    <a:pt x="31820" y="190556"/>
                    <a:pt x="31820" y="166889"/>
                    <a:pt x="31820" y="139357"/>
                  </a:cubicBezTo>
                  <a:close/>
                  <a:moveTo>
                    <a:pt x="71810" y="91836"/>
                  </a:moveTo>
                  <a:cubicBezTo>
                    <a:pt x="71810" y="94288"/>
                    <a:pt x="72854" y="94665"/>
                    <a:pt x="73899" y="95042"/>
                  </a:cubicBezTo>
                  <a:cubicBezTo>
                    <a:pt x="78722" y="95922"/>
                    <a:pt x="83628" y="96270"/>
                    <a:pt x="88527" y="96079"/>
                  </a:cubicBezTo>
                  <a:cubicBezTo>
                    <a:pt x="97084" y="96947"/>
                    <a:pt x="105697" y="95098"/>
                    <a:pt x="113128" y="90799"/>
                  </a:cubicBezTo>
                  <a:cubicBezTo>
                    <a:pt x="122595" y="82982"/>
                    <a:pt x="127861" y="71238"/>
                    <a:pt x="127376" y="59024"/>
                  </a:cubicBezTo>
                  <a:cubicBezTo>
                    <a:pt x="127376" y="38847"/>
                    <a:pt x="115313" y="13766"/>
                    <a:pt x="88242" y="13766"/>
                  </a:cubicBezTo>
                  <a:cubicBezTo>
                    <a:pt x="83735" y="13611"/>
                    <a:pt x="79223" y="13832"/>
                    <a:pt x="74754" y="14426"/>
                  </a:cubicBezTo>
                  <a:cubicBezTo>
                    <a:pt x="72569" y="14426"/>
                    <a:pt x="71905" y="16218"/>
                    <a:pt x="71905" y="19329"/>
                  </a:cubicBezTo>
                  <a:close/>
                  <a:moveTo>
                    <a:pt x="71810" y="180184"/>
                  </a:moveTo>
                  <a:cubicBezTo>
                    <a:pt x="71810" y="199985"/>
                    <a:pt x="72854" y="206019"/>
                    <a:pt x="82828" y="209885"/>
                  </a:cubicBezTo>
                  <a:cubicBezTo>
                    <a:pt x="89988" y="212537"/>
                    <a:pt x="97607" y="213755"/>
                    <a:pt x="105245" y="213468"/>
                  </a:cubicBezTo>
                  <a:cubicBezTo>
                    <a:pt x="121962" y="213468"/>
                    <a:pt x="143239" y="204039"/>
                    <a:pt x="143239" y="171038"/>
                  </a:cubicBezTo>
                  <a:cubicBezTo>
                    <a:pt x="142741" y="149534"/>
                    <a:pt x="131718" y="129619"/>
                    <a:pt x="113698" y="117671"/>
                  </a:cubicBezTo>
                  <a:cubicBezTo>
                    <a:pt x="105758" y="112249"/>
                    <a:pt x="96257" y="109535"/>
                    <a:pt x="86627" y="109939"/>
                  </a:cubicBezTo>
                  <a:lnTo>
                    <a:pt x="73139" y="109940"/>
                  </a:lnTo>
                  <a:cubicBezTo>
                    <a:pt x="72094" y="109940"/>
                    <a:pt x="71335" y="109940"/>
                    <a:pt x="71335" y="112014"/>
                  </a:cubicBezTo>
                  <a:close/>
                </a:path>
              </a:pathLst>
            </a:custGeom>
            <a:solidFill>
              <a:srgbClr val="004876"/>
            </a:solidFill>
            <a:ln w="9499" cap="flat">
              <a:noFill/>
              <a:prstDash val="solid"/>
              <a:miter/>
            </a:ln>
          </p:spPr>
          <p:txBody>
            <a:bodyPr rtlCol="0" anchor="ctr"/>
            <a:lstStyle/>
            <a:p>
              <a:endParaRPr lang="en-US" dirty="0"/>
            </a:p>
          </p:txBody>
        </p:sp>
        <p:sp>
          <p:nvSpPr>
            <p:cNvPr id="32" name="Freeform 84">
              <a:extLst>
                <a:ext uri="{FF2B5EF4-FFF2-40B4-BE49-F238E27FC236}">
                  <a16:creationId xmlns:a16="http://schemas.microsoft.com/office/drawing/2014/main" id="{3DDC9643-6ACA-473B-B6FA-2F4801CF27F7}"/>
                </a:ext>
              </a:extLst>
            </p:cNvPr>
            <p:cNvSpPr/>
            <p:nvPr/>
          </p:nvSpPr>
          <p:spPr>
            <a:xfrm>
              <a:off x="6688045" y="3156602"/>
              <a:ext cx="262449" cy="234116"/>
            </a:xfrm>
            <a:custGeom>
              <a:avLst/>
              <a:gdLst>
                <a:gd name="connsiteX0" fmla="*/ 84255 w 262449"/>
                <a:gd name="connsiteY0" fmla="*/ 157744 h 234116"/>
                <a:gd name="connsiteX1" fmla="*/ 81406 w 262449"/>
                <a:gd name="connsiteY1" fmla="*/ 159912 h 234116"/>
                <a:gd name="connsiteX2" fmla="*/ 64688 w 262449"/>
                <a:gd name="connsiteY2" fmla="*/ 200173 h 234116"/>
                <a:gd name="connsiteX3" fmla="*/ 60034 w 262449"/>
                <a:gd name="connsiteY3" fmla="*/ 218560 h 234116"/>
                <a:gd name="connsiteX4" fmla="*/ 72477 w 262449"/>
                <a:gd name="connsiteY4" fmla="*/ 227045 h 234116"/>
                <a:gd name="connsiteX5" fmla="*/ 77132 w 262449"/>
                <a:gd name="connsiteY5" fmla="*/ 227045 h 234116"/>
                <a:gd name="connsiteX6" fmla="*/ 81786 w 262449"/>
                <a:gd name="connsiteY6" fmla="*/ 230251 h 234116"/>
                <a:gd name="connsiteX7" fmla="*/ 76847 w 262449"/>
                <a:gd name="connsiteY7" fmla="*/ 233457 h 234116"/>
                <a:gd name="connsiteX8" fmla="*/ 41987 w 262449"/>
                <a:gd name="connsiteY8" fmla="*/ 232420 h 234116"/>
                <a:gd name="connsiteX9" fmla="*/ 5702 w 262449"/>
                <a:gd name="connsiteY9" fmla="*/ 233457 h 234116"/>
                <a:gd name="connsiteX10" fmla="*/ 3 w 262449"/>
                <a:gd name="connsiteY10" fmla="*/ 230251 h 234116"/>
                <a:gd name="connsiteX11" fmla="*/ 3003 w 262449"/>
                <a:gd name="connsiteY11" fmla="*/ 227011 h 234116"/>
                <a:gd name="connsiteX12" fmla="*/ 3612 w 262449"/>
                <a:gd name="connsiteY12" fmla="*/ 227045 h 234116"/>
                <a:gd name="connsiteX13" fmla="*/ 13111 w 262449"/>
                <a:gd name="connsiteY13" fmla="*/ 227045 h 234116"/>
                <a:gd name="connsiteX14" fmla="*/ 39137 w 262449"/>
                <a:gd name="connsiteY14" fmla="*/ 200550 h 234116"/>
                <a:gd name="connsiteX15" fmla="*/ 121015 w 262449"/>
                <a:gd name="connsiteY15" fmla="*/ 11974 h 234116"/>
                <a:gd name="connsiteX16" fmla="*/ 130514 w 262449"/>
                <a:gd name="connsiteY16" fmla="*/ 0 h 234116"/>
                <a:gd name="connsiteX17" fmla="*/ 140012 w 262449"/>
                <a:gd name="connsiteY17" fmla="*/ 9429 h 234116"/>
                <a:gd name="connsiteX18" fmla="*/ 219706 w 262449"/>
                <a:gd name="connsiteY18" fmla="*/ 194516 h 234116"/>
                <a:gd name="connsiteX19" fmla="*/ 246397 w 262449"/>
                <a:gd name="connsiteY19" fmla="*/ 226668 h 234116"/>
                <a:gd name="connsiteX20" fmla="*/ 258175 w 262449"/>
                <a:gd name="connsiteY20" fmla="*/ 227705 h 234116"/>
                <a:gd name="connsiteX21" fmla="*/ 262450 w 262449"/>
                <a:gd name="connsiteY21" fmla="*/ 230911 h 234116"/>
                <a:gd name="connsiteX22" fmla="*/ 248962 w 262449"/>
                <a:gd name="connsiteY22" fmla="*/ 234117 h 234116"/>
                <a:gd name="connsiteX23" fmla="*/ 188835 w 262449"/>
                <a:gd name="connsiteY23" fmla="*/ 233363 h 234116"/>
                <a:gd name="connsiteX24" fmla="*/ 179337 w 262449"/>
                <a:gd name="connsiteY24" fmla="*/ 230911 h 234116"/>
                <a:gd name="connsiteX25" fmla="*/ 183231 w 262449"/>
                <a:gd name="connsiteY25" fmla="*/ 227705 h 234116"/>
                <a:gd name="connsiteX26" fmla="*/ 186418 w 262449"/>
                <a:gd name="connsiteY26" fmla="*/ 221837 h 234116"/>
                <a:gd name="connsiteX27" fmla="*/ 186081 w 262449"/>
                <a:gd name="connsiteY27" fmla="*/ 221011 h 234116"/>
                <a:gd name="connsiteX28" fmla="*/ 161859 w 262449"/>
                <a:gd name="connsiteY28" fmla="*/ 160572 h 234116"/>
                <a:gd name="connsiteX29" fmla="*/ 158630 w 262449"/>
                <a:gd name="connsiteY29" fmla="*/ 158404 h 234116"/>
                <a:gd name="connsiteX30" fmla="*/ 150746 w 262449"/>
                <a:gd name="connsiteY30" fmla="*/ 141149 h 234116"/>
                <a:gd name="connsiteX31" fmla="*/ 152171 w 262449"/>
                <a:gd name="connsiteY31" fmla="*/ 139357 h 234116"/>
                <a:gd name="connsiteX32" fmla="*/ 122630 w 262449"/>
                <a:gd name="connsiteY32" fmla="*/ 63079 h 234116"/>
                <a:gd name="connsiteX33" fmla="*/ 121205 w 262449"/>
                <a:gd name="connsiteY33" fmla="*/ 60250 h 234116"/>
                <a:gd name="connsiteX34" fmla="*/ 119400 w 262449"/>
                <a:gd name="connsiteY34" fmla="*/ 63079 h 234116"/>
                <a:gd name="connsiteX35" fmla="*/ 89195 w 262449"/>
                <a:gd name="connsiteY35" fmla="*/ 139075 h 234116"/>
                <a:gd name="connsiteX36" fmla="*/ 90240 w 262449"/>
                <a:gd name="connsiteY36" fmla="*/ 141149 h 2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449" h="234116">
                  <a:moveTo>
                    <a:pt x="84255" y="157744"/>
                  </a:moveTo>
                  <a:cubicBezTo>
                    <a:pt x="82451" y="157744"/>
                    <a:pt x="82071" y="157744"/>
                    <a:pt x="81406" y="159912"/>
                  </a:cubicBezTo>
                  <a:lnTo>
                    <a:pt x="64688" y="200173"/>
                  </a:lnTo>
                  <a:cubicBezTo>
                    <a:pt x="62069" y="205986"/>
                    <a:pt x="60493" y="212208"/>
                    <a:pt x="60034" y="218560"/>
                  </a:cubicBezTo>
                  <a:cubicBezTo>
                    <a:pt x="60034" y="223839"/>
                    <a:pt x="62884" y="227045"/>
                    <a:pt x="72477" y="227045"/>
                  </a:cubicBezTo>
                  <a:lnTo>
                    <a:pt x="77132" y="227045"/>
                  </a:lnTo>
                  <a:cubicBezTo>
                    <a:pt x="81026" y="227045"/>
                    <a:pt x="81786" y="228460"/>
                    <a:pt x="81786" y="230251"/>
                  </a:cubicBezTo>
                  <a:cubicBezTo>
                    <a:pt x="81786" y="232042"/>
                    <a:pt x="79981" y="233457"/>
                    <a:pt x="76847" y="233457"/>
                  </a:cubicBezTo>
                  <a:cubicBezTo>
                    <a:pt x="66493" y="233457"/>
                    <a:pt x="51960" y="232420"/>
                    <a:pt x="41987" y="232420"/>
                  </a:cubicBezTo>
                  <a:cubicBezTo>
                    <a:pt x="38757" y="232420"/>
                    <a:pt x="22040" y="233457"/>
                    <a:pt x="5702" y="233457"/>
                  </a:cubicBezTo>
                  <a:cubicBezTo>
                    <a:pt x="1808" y="233457"/>
                    <a:pt x="3" y="232702"/>
                    <a:pt x="3" y="230251"/>
                  </a:cubicBezTo>
                  <a:cubicBezTo>
                    <a:pt x="-70" y="228534"/>
                    <a:pt x="1273" y="227084"/>
                    <a:pt x="3003" y="227011"/>
                  </a:cubicBezTo>
                  <a:cubicBezTo>
                    <a:pt x="3207" y="227003"/>
                    <a:pt x="3411" y="227014"/>
                    <a:pt x="3612" y="227045"/>
                  </a:cubicBezTo>
                  <a:cubicBezTo>
                    <a:pt x="6462" y="227045"/>
                    <a:pt x="10071" y="227045"/>
                    <a:pt x="13111" y="227045"/>
                  </a:cubicBezTo>
                  <a:cubicBezTo>
                    <a:pt x="27359" y="224971"/>
                    <a:pt x="32678" y="215731"/>
                    <a:pt x="39137" y="200550"/>
                  </a:cubicBezTo>
                  <a:lnTo>
                    <a:pt x="121015" y="11974"/>
                  </a:lnTo>
                  <a:cubicBezTo>
                    <a:pt x="124625" y="3489"/>
                    <a:pt x="127094" y="0"/>
                    <a:pt x="130514" y="0"/>
                  </a:cubicBezTo>
                  <a:cubicBezTo>
                    <a:pt x="133933" y="0"/>
                    <a:pt x="136593" y="2829"/>
                    <a:pt x="140012" y="9429"/>
                  </a:cubicBezTo>
                  <a:cubicBezTo>
                    <a:pt x="147516" y="26024"/>
                    <a:pt x="199759" y="148975"/>
                    <a:pt x="219706" y="194516"/>
                  </a:cubicBezTo>
                  <a:cubicBezTo>
                    <a:pt x="231769" y="221765"/>
                    <a:pt x="240698" y="225631"/>
                    <a:pt x="246397" y="226668"/>
                  </a:cubicBezTo>
                  <a:cubicBezTo>
                    <a:pt x="250289" y="227320"/>
                    <a:pt x="254228" y="227667"/>
                    <a:pt x="258175" y="227705"/>
                  </a:cubicBezTo>
                  <a:cubicBezTo>
                    <a:pt x="261025" y="227705"/>
                    <a:pt x="262450" y="228742"/>
                    <a:pt x="262450" y="230911"/>
                  </a:cubicBezTo>
                  <a:cubicBezTo>
                    <a:pt x="262450" y="233080"/>
                    <a:pt x="260645" y="234117"/>
                    <a:pt x="248962" y="234117"/>
                  </a:cubicBezTo>
                  <a:cubicBezTo>
                    <a:pt x="237278" y="234117"/>
                    <a:pt x="215146" y="234117"/>
                    <a:pt x="188835" y="233363"/>
                  </a:cubicBezTo>
                  <a:cubicBezTo>
                    <a:pt x="183136" y="233363"/>
                    <a:pt x="179337" y="233363"/>
                    <a:pt x="179337" y="230911"/>
                  </a:cubicBezTo>
                  <a:cubicBezTo>
                    <a:pt x="179337" y="228460"/>
                    <a:pt x="180097" y="228082"/>
                    <a:pt x="183231" y="227705"/>
                  </a:cubicBezTo>
                  <a:cubicBezTo>
                    <a:pt x="185744" y="226958"/>
                    <a:pt x="187171" y="224331"/>
                    <a:pt x="186418" y="221837"/>
                  </a:cubicBezTo>
                  <a:cubicBezTo>
                    <a:pt x="186332" y="221551"/>
                    <a:pt x="186219" y="221275"/>
                    <a:pt x="186081" y="221011"/>
                  </a:cubicBezTo>
                  <a:lnTo>
                    <a:pt x="161859" y="160572"/>
                  </a:lnTo>
                  <a:cubicBezTo>
                    <a:pt x="161488" y="159144"/>
                    <a:pt x="160103" y="158214"/>
                    <a:pt x="158630" y="158404"/>
                  </a:cubicBezTo>
                  <a:close/>
                  <a:moveTo>
                    <a:pt x="150746" y="141149"/>
                  </a:moveTo>
                  <a:cubicBezTo>
                    <a:pt x="152171" y="141149"/>
                    <a:pt x="152551" y="140489"/>
                    <a:pt x="152171" y="139357"/>
                  </a:cubicBezTo>
                  <a:lnTo>
                    <a:pt x="122630" y="63079"/>
                  </a:lnTo>
                  <a:cubicBezTo>
                    <a:pt x="122630" y="62041"/>
                    <a:pt x="121965" y="60250"/>
                    <a:pt x="121205" y="60250"/>
                  </a:cubicBezTo>
                  <a:cubicBezTo>
                    <a:pt x="120445" y="60250"/>
                    <a:pt x="119780" y="62041"/>
                    <a:pt x="119400" y="63079"/>
                  </a:cubicBezTo>
                  <a:lnTo>
                    <a:pt x="89195" y="139075"/>
                  </a:lnTo>
                  <a:cubicBezTo>
                    <a:pt x="88435" y="140489"/>
                    <a:pt x="89195" y="141149"/>
                    <a:pt x="90240" y="141149"/>
                  </a:cubicBezTo>
                  <a:close/>
                </a:path>
              </a:pathLst>
            </a:custGeom>
            <a:solidFill>
              <a:srgbClr val="004876"/>
            </a:solidFill>
            <a:ln w="9499" cap="flat">
              <a:noFill/>
              <a:prstDash val="solid"/>
              <a:miter/>
            </a:ln>
          </p:spPr>
          <p:txBody>
            <a:bodyPr rtlCol="0" anchor="ctr"/>
            <a:lstStyle/>
            <a:p>
              <a:endParaRPr lang="en-US" dirty="0"/>
            </a:p>
          </p:txBody>
        </p:sp>
        <p:sp>
          <p:nvSpPr>
            <p:cNvPr id="33" name="Freeform 85">
              <a:extLst>
                <a:ext uri="{FF2B5EF4-FFF2-40B4-BE49-F238E27FC236}">
                  <a16:creationId xmlns:a16="http://schemas.microsoft.com/office/drawing/2014/main" id="{E43F10C3-6506-42B3-B7A2-4ED74722CDB2}"/>
                </a:ext>
              </a:extLst>
            </p:cNvPr>
            <p:cNvSpPr/>
            <p:nvPr/>
          </p:nvSpPr>
          <p:spPr>
            <a:xfrm>
              <a:off x="7079961" y="3162731"/>
              <a:ext cx="253328" cy="231693"/>
            </a:xfrm>
            <a:custGeom>
              <a:avLst/>
              <a:gdLst>
                <a:gd name="connsiteX0" fmla="*/ 30870 w 253328"/>
                <a:gd name="connsiteY0" fmla="*/ 86933 h 231693"/>
                <a:gd name="connsiteX1" fmla="*/ 30870 w 253328"/>
                <a:gd name="connsiteY1" fmla="*/ 23383 h 231693"/>
                <a:gd name="connsiteX2" fmla="*/ 17383 w 253328"/>
                <a:gd name="connsiteY2" fmla="*/ 7072 h 231693"/>
                <a:gd name="connsiteX3" fmla="*/ 5319 w 253328"/>
                <a:gd name="connsiteY3" fmla="*/ 6035 h 231693"/>
                <a:gd name="connsiteX4" fmla="*/ 0 w 253328"/>
                <a:gd name="connsiteY4" fmla="*/ 2829 h 231693"/>
                <a:gd name="connsiteX5" fmla="*/ 6744 w 253328"/>
                <a:gd name="connsiteY5" fmla="*/ 0 h 231693"/>
                <a:gd name="connsiteX6" fmla="*/ 53762 w 253328"/>
                <a:gd name="connsiteY6" fmla="*/ 754 h 231693"/>
                <a:gd name="connsiteX7" fmla="*/ 93941 w 253328"/>
                <a:gd name="connsiteY7" fmla="*/ 0 h 231693"/>
                <a:gd name="connsiteX8" fmla="*/ 100685 w 253328"/>
                <a:gd name="connsiteY8" fmla="*/ 2829 h 231693"/>
                <a:gd name="connsiteX9" fmla="*/ 95746 w 253328"/>
                <a:gd name="connsiteY9" fmla="*/ 6035 h 231693"/>
                <a:gd name="connsiteX10" fmla="*/ 86248 w 253328"/>
                <a:gd name="connsiteY10" fmla="*/ 7072 h 231693"/>
                <a:gd name="connsiteX11" fmla="*/ 74849 w 253328"/>
                <a:gd name="connsiteY11" fmla="*/ 23383 h 231693"/>
                <a:gd name="connsiteX12" fmla="*/ 74184 w 253328"/>
                <a:gd name="connsiteY12" fmla="*/ 86933 h 231693"/>
                <a:gd name="connsiteX13" fmla="*/ 74184 w 253328"/>
                <a:gd name="connsiteY13" fmla="*/ 129080 h 231693"/>
                <a:gd name="connsiteX14" fmla="*/ 98026 w 253328"/>
                <a:gd name="connsiteY14" fmla="*/ 201870 h 231693"/>
                <a:gd name="connsiteX15" fmla="*/ 137540 w 253328"/>
                <a:gd name="connsiteY15" fmla="*/ 213845 h 231693"/>
                <a:gd name="connsiteX16" fmla="*/ 179524 w 253328"/>
                <a:gd name="connsiteY16" fmla="*/ 197910 h 231693"/>
                <a:gd name="connsiteX17" fmla="*/ 197666 w 253328"/>
                <a:gd name="connsiteY17" fmla="*/ 124743 h 231693"/>
                <a:gd name="connsiteX18" fmla="*/ 197666 w 253328"/>
                <a:gd name="connsiteY18" fmla="*/ 87028 h 231693"/>
                <a:gd name="connsiteX19" fmla="*/ 197001 w 253328"/>
                <a:gd name="connsiteY19" fmla="*/ 23478 h 231693"/>
                <a:gd name="connsiteX20" fmla="*/ 183798 w 253328"/>
                <a:gd name="connsiteY20" fmla="*/ 7166 h 231693"/>
                <a:gd name="connsiteX21" fmla="*/ 171925 w 253328"/>
                <a:gd name="connsiteY21" fmla="*/ 6506 h 231693"/>
                <a:gd name="connsiteX22" fmla="*/ 166606 w 253328"/>
                <a:gd name="connsiteY22" fmla="*/ 3300 h 231693"/>
                <a:gd name="connsiteX23" fmla="*/ 172970 w 253328"/>
                <a:gd name="connsiteY23" fmla="*/ 471 h 231693"/>
                <a:gd name="connsiteX24" fmla="*/ 210299 w 253328"/>
                <a:gd name="connsiteY24" fmla="*/ 1226 h 231693"/>
                <a:gd name="connsiteX25" fmla="*/ 246964 w 253328"/>
                <a:gd name="connsiteY25" fmla="*/ 471 h 231693"/>
                <a:gd name="connsiteX26" fmla="*/ 253328 w 253328"/>
                <a:gd name="connsiteY26" fmla="*/ 3300 h 231693"/>
                <a:gd name="connsiteX27" fmla="*/ 248009 w 253328"/>
                <a:gd name="connsiteY27" fmla="*/ 6506 h 231693"/>
                <a:gd name="connsiteX28" fmla="*/ 238510 w 253328"/>
                <a:gd name="connsiteY28" fmla="*/ 7543 h 231693"/>
                <a:gd name="connsiteX29" fmla="*/ 227112 w 253328"/>
                <a:gd name="connsiteY29" fmla="*/ 23855 h 231693"/>
                <a:gd name="connsiteX30" fmla="*/ 226352 w 253328"/>
                <a:gd name="connsiteY30" fmla="*/ 87405 h 231693"/>
                <a:gd name="connsiteX31" fmla="*/ 226352 w 253328"/>
                <a:gd name="connsiteY31" fmla="*/ 119557 h 231693"/>
                <a:gd name="connsiteX32" fmla="*/ 196431 w 253328"/>
                <a:gd name="connsiteY32" fmla="*/ 209979 h 231693"/>
                <a:gd name="connsiteX33" fmla="*/ 129941 w 253328"/>
                <a:gd name="connsiteY33" fmla="*/ 231571 h 231693"/>
                <a:gd name="connsiteX34" fmla="*/ 58416 w 253328"/>
                <a:gd name="connsiteY34" fmla="*/ 211111 h 231693"/>
                <a:gd name="connsiteX35" fmla="*/ 29921 w 253328"/>
                <a:gd name="connsiteY35" fmla="*/ 131626 h 2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328" h="231693">
                  <a:moveTo>
                    <a:pt x="30870" y="86933"/>
                  </a:moveTo>
                  <a:cubicBezTo>
                    <a:pt x="30870" y="41393"/>
                    <a:pt x="30870" y="32906"/>
                    <a:pt x="30870" y="23383"/>
                  </a:cubicBezTo>
                  <a:cubicBezTo>
                    <a:pt x="30870" y="13860"/>
                    <a:pt x="27356" y="9994"/>
                    <a:pt x="17383" y="7072"/>
                  </a:cubicBezTo>
                  <a:cubicBezTo>
                    <a:pt x="13410" y="6302"/>
                    <a:pt x="9366" y="5954"/>
                    <a:pt x="5319" y="6035"/>
                  </a:cubicBezTo>
                  <a:cubicBezTo>
                    <a:pt x="1805" y="6035"/>
                    <a:pt x="0" y="4997"/>
                    <a:pt x="0" y="2829"/>
                  </a:cubicBezTo>
                  <a:cubicBezTo>
                    <a:pt x="0" y="660"/>
                    <a:pt x="2185" y="0"/>
                    <a:pt x="6744" y="0"/>
                  </a:cubicBezTo>
                  <a:cubicBezTo>
                    <a:pt x="23462" y="0"/>
                    <a:pt x="44738" y="754"/>
                    <a:pt x="53762" y="754"/>
                  </a:cubicBezTo>
                  <a:cubicBezTo>
                    <a:pt x="62786" y="754"/>
                    <a:pt x="82258" y="0"/>
                    <a:pt x="93941" y="0"/>
                  </a:cubicBezTo>
                  <a:cubicBezTo>
                    <a:pt x="98596" y="0"/>
                    <a:pt x="100685" y="754"/>
                    <a:pt x="100685" y="2829"/>
                  </a:cubicBezTo>
                  <a:cubicBezTo>
                    <a:pt x="100685" y="4903"/>
                    <a:pt x="98881" y="6035"/>
                    <a:pt x="95746" y="6035"/>
                  </a:cubicBezTo>
                  <a:cubicBezTo>
                    <a:pt x="92551" y="6037"/>
                    <a:pt x="89366" y="6384"/>
                    <a:pt x="86248" y="7072"/>
                  </a:cubicBezTo>
                  <a:cubicBezTo>
                    <a:pt x="78079" y="8486"/>
                    <a:pt x="75609" y="12729"/>
                    <a:pt x="74849" y="23383"/>
                  </a:cubicBezTo>
                  <a:cubicBezTo>
                    <a:pt x="74089" y="34038"/>
                    <a:pt x="74184" y="41393"/>
                    <a:pt x="74184" y="86933"/>
                  </a:cubicBezTo>
                  <a:lnTo>
                    <a:pt x="74184" y="129080"/>
                  </a:lnTo>
                  <a:cubicBezTo>
                    <a:pt x="74184" y="172924"/>
                    <a:pt x="82733" y="189896"/>
                    <a:pt x="98026" y="201870"/>
                  </a:cubicBezTo>
                  <a:cubicBezTo>
                    <a:pt x="109366" y="210355"/>
                    <a:pt x="123359" y="214595"/>
                    <a:pt x="137540" y="213845"/>
                  </a:cubicBezTo>
                  <a:cubicBezTo>
                    <a:pt x="153092" y="214171"/>
                    <a:pt x="168158" y="208453"/>
                    <a:pt x="179524" y="197910"/>
                  </a:cubicBezTo>
                  <a:cubicBezTo>
                    <a:pt x="197001" y="181693"/>
                    <a:pt x="197666" y="155481"/>
                    <a:pt x="197666" y="124743"/>
                  </a:cubicBezTo>
                  <a:lnTo>
                    <a:pt x="197666" y="87028"/>
                  </a:lnTo>
                  <a:cubicBezTo>
                    <a:pt x="197666" y="41487"/>
                    <a:pt x="197666" y="33001"/>
                    <a:pt x="197001" y="23478"/>
                  </a:cubicBezTo>
                  <a:cubicBezTo>
                    <a:pt x="196337" y="13955"/>
                    <a:pt x="193772" y="10089"/>
                    <a:pt x="183798" y="7166"/>
                  </a:cubicBezTo>
                  <a:cubicBezTo>
                    <a:pt x="179877" y="6517"/>
                    <a:pt x="175895" y="6296"/>
                    <a:pt x="171925" y="6506"/>
                  </a:cubicBezTo>
                  <a:cubicBezTo>
                    <a:pt x="168379" y="6506"/>
                    <a:pt x="166606" y="5437"/>
                    <a:pt x="166606" y="3300"/>
                  </a:cubicBezTo>
                  <a:cubicBezTo>
                    <a:pt x="166606" y="1226"/>
                    <a:pt x="168791" y="471"/>
                    <a:pt x="172970" y="471"/>
                  </a:cubicBezTo>
                  <a:cubicBezTo>
                    <a:pt x="189022" y="471"/>
                    <a:pt x="210015" y="1226"/>
                    <a:pt x="210299" y="1226"/>
                  </a:cubicBezTo>
                  <a:cubicBezTo>
                    <a:pt x="213909" y="1226"/>
                    <a:pt x="234901" y="471"/>
                    <a:pt x="246964" y="471"/>
                  </a:cubicBezTo>
                  <a:cubicBezTo>
                    <a:pt x="251238" y="471"/>
                    <a:pt x="253328" y="1226"/>
                    <a:pt x="253328" y="3300"/>
                  </a:cubicBezTo>
                  <a:cubicBezTo>
                    <a:pt x="253328" y="5374"/>
                    <a:pt x="251523" y="6506"/>
                    <a:pt x="248009" y="6506"/>
                  </a:cubicBezTo>
                  <a:cubicBezTo>
                    <a:pt x="244814" y="6508"/>
                    <a:pt x="241629" y="6856"/>
                    <a:pt x="238510" y="7543"/>
                  </a:cubicBezTo>
                  <a:cubicBezTo>
                    <a:pt x="229961" y="8957"/>
                    <a:pt x="227872" y="13200"/>
                    <a:pt x="227112" y="23855"/>
                  </a:cubicBezTo>
                  <a:cubicBezTo>
                    <a:pt x="226352" y="34509"/>
                    <a:pt x="226352" y="41864"/>
                    <a:pt x="226352" y="87405"/>
                  </a:cubicBezTo>
                  <a:lnTo>
                    <a:pt x="226352" y="119557"/>
                  </a:lnTo>
                  <a:cubicBezTo>
                    <a:pt x="226352" y="153123"/>
                    <a:pt x="222837" y="188481"/>
                    <a:pt x="196431" y="209979"/>
                  </a:cubicBezTo>
                  <a:cubicBezTo>
                    <a:pt x="177715" y="225081"/>
                    <a:pt x="154030" y="232772"/>
                    <a:pt x="129941" y="231571"/>
                  </a:cubicBezTo>
                  <a:cubicBezTo>
                    <a:pt x="113603" y="231571"/>
                    <a:pt x="81213" y="230911"/>
                    <a:pt x="58416" y="211111"/>
                  </a:cubicBezTo>
                  <a:cubicBezTo>
                    <a:pt x="42364" y="197344"/>
                    <a:pt x="29921" y="175093"/>
                    <a:pt x="29921" y="131626"/>
                  </a:cubicBezTo>
                  <a:close/>
                </a:path>
              </a:pathLst>
            </a:custGeom>
            <a:solidFill>
              <a:srgbClr val="004876"/>
            </a:solidFill>
            <a:ln w="9499" cap="flat">
              <a:noFill/>
              <a:prstDash val="solid"/>
              <a:miter/>
            </a:ln>
          </p:spPr>
          <p:txBody>
            <a:bodyPr rtlCol="0" anchor="ctr"/>
            <a:lstStyle/>
            <a:p>
              <a:endParaRPr lang="en-US" dirty="0"/>
            </a:p>
          </p:txBody>
        </p:sp>
        <p:sp>
          <p:nvSpPr>
            <p:cNvPr id="34" name="Freeform 86">
              <a:extLst>
                <a:ext uri="{FF2B5EF4-FFF2-40B4-BE49-F238E27FC236}">
                  <a16:creationId xmlns:a16="http://schemas.microsoft.com/office/drawing/2014/main" id="{E4454CF6-E407-4A21-8FD2-773B463CCF84}"/>
                </a:ext>
              </a:extLst>
            </p:cNvPr>
            <p:cNvSpPr/>
            <p:nvPr/>
          </p:nvSpPr>
          <p:spPr>
            <a:xfrm>
              <a:off x="7484317" y="3155847"/>
              <a:ext cx="324187" cy="234022"/>
            </a:xfrm>
            <a:custGeom>
              <a:avLst/>
              <a:gdLst>
                <a:gd name="connsiteX0" fmla="*/ 58892 w 324187"/>
                <a:gd name="connsiteY0" fmla="*/ 8015 h 234022"/>
                <a:gd name="connsiteX1" fmla="*/ 64970 w 324187"/>
                <a:gd name="connsiteY1" fmla="*/ 283 h 234022"/>
                <a:gd name="connsiteX2" fmla="*/ 74469 w 324187"/>
                <a:gd name="connsiteY2" fmla="*/ 9712 h 234022"/>
                <a:gd name="connsiteX3" fmla="*/ 158437 w 324187"/>
                <a:gd name="connsiteY3" fmla="*/ 177167 h 234022"/>
                <a:gd name="connsiteX4" fmla="*/ 242405 w 324187"/>
                <a:gd name="connsiteY4" fmla="*/ 7449 h 234022"/>
                <a:gd name="connsiteX5" fmla="*/ 250574 w 324187"/>
                <a:gd name="connsiteY5" fmla="*/ 0 h 234022"/>
                <a:gd name="connsiteX6" fmla="*/ 257697 w 324187"/>
                <a:gd name="connsiteY6" fmla="*/ 9429 h 234022"/>
                <a:gd name="connsiteX7" fmla="*/ 286193 w 324187"/>
                <a:gd name="connsiteY7" fmla="*/ 194893 h 234022"/>
                <a:gd name="connsiteX8" fmla="*/ 301486 w 324187"/>
                <a:gd name="connsiteY8" fmla="*/ 224594 h 234022"/>
                <a:gd name="connsiteX9" fmla="*/ 319248 w 324187"/>
                <a:gd name="connsiteY9" fmla="*/ 227422 h 234022"/>
                <a:gd name="connsiteX10" fmla="*/ 324188 w 324187"/>
                <a:gd name="connsiteY10" fmla="*/ 230251 h 234022"/>
                <a:gd name="connsiteX11" fmla="*/ 316019 w 324187"/>
                <a:gd name="connsiteY11" fmla="*/ 233834 h 234022"/>
                <a:gd name="connsiteX12" fmla="*/ 251238 w 324187"/>
                <a:gd name="connsiteY12" fmla="*/ 231760 h 234022"/>
                <a:gd name="connsiteX13" fmla="*/ 241740 w 324187"/>
                <a:gd name="connsiteY13" fmla="*/ 228271 h 234022"/>
                <a:gd name="connsiteX14" fmla="*/ 245349 w 324187"/>
                <a:gd name="connsiteY14" fmla="*/ 225065 h 234022"/>
                <a:gd name="connsiteX15" fmla="*/ 246774 w 324187"/>
                <a:gd name="connsiteY15" fmla="*/ 212336 h 234022"/>
                <a:gd name="connsiteX16" fmla="*/ 229296 w 324187"/>
                <a:gd name="connsiteY16" fmla="*/ 82313 h 234022"/>
                <a:gd name="connsiteX17" fmla="*/ 228252 w 324187"/>
                <a:gd name="connsiteY17" fmla="*/ 82313 h 234022"/>
                <a:gd name="connsiteX18" fmla="*/ 161002 w 324187"/>
                <a:gd name="connsiteY18" fmla="*/ 216579 h 234022"/>
                <a:gd name="connsiteX19" fmla="*/ 148558 w 324187"/>
                <a:gd name="connsiteY19" fmla="*/ 233551 h 234022"/>
                <a:gd name="connsiteX20" fmla="*/ 136115 w 324187"/>
                <a:gd name="connsiteY20" fmla="*/ 218371 h 234022"/>
                <a:gd name="connsiteX21" fmla="*/ 100115 w 324187"/>
                <a:gd name="connsiteY21" fmla="*/ 150201 h 234022"/>
                <a:gd name="connsiteX22" fmla="*/ 68770 w 324187"/>
                <a:gd name="connsiteY22" fmla="*/ 85896 h 234022"/>
                <a:gd name="connsiteX23" fmla="*/ 67725 w 324187"/>
                <a:gd name="connsiteY23" fmla="*/ 85896 h 234022"/>
                <a:gd name="connsiteX24" fmla="*/ 52812 w 324187"/>
                <a:gd name="connsiteY24" fmla="*/ 203191 h 234022"/>
                <a:gd name="connsiteX25" fmla="*/ 51768 w 324187"/>
                <a:gd name="connsiteY25" fmla="*/ 217334 h 234022"/>
                <a:gd name="connsiteX26" fmla="*/ 61266 w 324187"/>
                <a:gd name="connsiteY26" fmla="*/ 226197 h 234022"/>
                <a:gd name="connsiteX27" fmla="*/ 72285 w 324187"/>
                <a:gd name="connsiteY27" fmla="*/ 227611 h 234022"/>
                <a:gd name="connsiteX28" fmla="*/ 77224 w 324187"/>
                <a:gd name="connsiteY28" fmla="*/ 230440 h 234022"/>
                <a:gd name="connsiteX29" fmla="*/ 69720 w 324187"/>
                <a:gd name="connsiteY29" fmla="*/ 234023 h 234022"/>
                <a:gd name="connsiteX30" fmla="*/ 36665 w 324187"/>
                <a:gd name="connsiteY30" fmla="*/ 232986 h 234022"/>
                <a:gd name="connsiteX31" fmla="*/ 5699 w 324187"/>
                <a:gd name="connsiteY31" fmla="*/ 234023 h 234022"/>
                <a:gd name="connsiteX32" fmla="*/ 0 w 324187"/>
                <a:gd name="connsiteY32" fmla="*/ 230534 h 234022"/>
                <a:gd name="connsiteX33" fmla="*/ 5034 w 324187"/>
                <a:gd name="connsiteY33" fmla="*/ 227705 h 234022"/>
                <a:gd name="connsiteX34" fmla="*/ 14533 w 324187"/>
                <a:gd name="connsiteY34" fmla="*/ 226951 h 234022"/>
                <a:gd name="connsiteX35" fmla="*/ 27356 w 324187"/>
                <a:gd name="connsiteY35" fmla="*/ 203945 h 2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187" h="234022">
                  <a:moveTo>
                    <a:pt x="58892" y="8015"/>
                  </a:moveTo>
                  <a:cubicBezTo>
                    <a:pt x="59556" y="3112"/>
                    <a:pt x="62501" y="283"/>
                    <a:pt x="64970" y="283"/>
                  </a:cubicBezTo>
                  <a:cubicBezTo>
                    <a:pt x="67440" y="283"/>
                    <a:pt x="70290" y="1697"/>
                    <a:pt x="74469" y="9712"/>
                  </a:cubicBezTo>
                  <a:lnTo>
                    <a:pt x="158437" y="177167"/>
                  </a:lnTo>
                  <a:lnTo>
                    <a:pt x="242405" y="7449"/>
                  </a:lnTo>
                  <a:cubicBezTo>
                    <a:pt x="244874" y="2546"/>
                    <a:pt x="247724" y="0"/>
                    <a:pt x="250574" y="0"/>
                  </a:cubicBezTo>
                  <a:cubicBezTo>
                    <a:pt x="253423" y="0"/>
                    <a:pt x="256652" y="3206"/>
                    <a:pt x="257697" y="9429"/>
                  </a:cubicBezTo>
                  <a:lnTo>
                    <a:pt x="286193" y="194893"/>
                  </a:lnTo>
                  <a:cubicBezTo>
                    <a:pt x="289043" y="213751"/>
                    <a:pt x="291893" y="221765"/>
                    <a:pt x="301486" y="224594"/>
                  </a:cubicBezTo>
                  <a:cubicBezTo>
                    <a:pt x="307236" y="226394"/>
                    <a:pt x="313220" y="227347"/>
                    <a:pt x="319248" y="227422"/>
                  </a:cubicBezTo>
                  <a:cubicBezTo>
                    <a:pt x="322098" y="227423"/>
                    <a:pt x="324188" y="228460"/>
                    <a:pt x="324188" y="230251"/>
                  </a:cubicBezTo>
                  <a:cubicBezTo>
                    <a:pt x="324188" y="232043"/>
                    <a:pt x="320673" y="233834"/>
                    <a:pt x="316019" y="233834"/>
                  </a:cubicBezTo>
                  <a:cubicBezTo>
                    <a:pt x="308230" y="233834"/>
                    <a:pt x="263682" y="232420"/>
                    <a:pt x="251238" y="231760"/>
                  </a:cubicBezTo>
                  <a:cubicBezTo>
                    <a:pt x="243735" y="231760"/>
                    <a:pt x="241740" y="229968"/>
                    <a:pt x="241740" y="228271"/>
                  </a:cubicBezTo>
                  <a:cubicBezTo>
                    <a:pt x="241740" y="226574"/>
                    <a:pt x="243165" y="225820"/>
                    <a:pt x="245349" y="225065"/>
                  </a:cubicBezTo>
                  <a:cubicBezTo>
                    <a:pt x="247534" y="224311"/>
                    <a:pt x="247819" y="220822"/>
                    <a:pt x="246774" y="212336"/>
                  </a:cubicBezTo>
                  <a:lnTo>
                    <a:pt x="229296" y="82313"/>
                  </a:lnTo>
                  <a:lnTo>
                    <a:pt x="228252" y="82313"/>
                  </a:lnTo>
                  <a:lnTo>
                    <a:pt x="161002" y="216579"/>
                  </a:lnTo>
                  <a:cubicBezTo>
                    <a:pt x="153878" y="230722"/>
                    <a:pt x="152073" y="233551"/>
                    <a:pt x="148558" y="233551"/>
                  </a:cubicBezTo>
                  <a:cubicBezTo>
                    <a:pt x="145044" y="233551"/>
                    <a:pt x="141054" y="227517"/>
                    <a:pt x="136115" y="218371"/>
                  </a:cubicBezTo>
                  <a:cubicBezTo>
                    <a:pt x="128611" y="204605"/>
                    <a:pt x="103725" y="158687"/>
                    <a:pt x="100115" y="150201"/>
                  </a:cubicBezTo>
                  <a:cubicBezTo>
                    <a:pt x="97646" y="144543"/>
                    <a:pt x="79123" y="106734"/>
                    <a:pt x="68770" y="85896"/>
                  </a:cubicBezTo>
                  <a:lnTo>
                    <a:pt x="67725" y="85896"/>
                  </a:lnTo>
                  <a:lnTo>
                    <a:pt x="52812" y="203191"/>
                  </a:lnTo>
                  <a:cubicBezTo>
                    <a:pt x="52122" y="207874"/>
                    <a:pt x="51773" y="212601"/>
                    <a:pt x="51768" y="217334"/>
                  </a:cubicBezTo>
                  <a:cubicBezTo>
                    <a:pt x="51768" y="222991"/>
                    <a:pt x="56042" y="225065"/>
                    <a:pt x="61266" y="226197"/>
                  </a:cubicBezTo>
                  <a:cubicBezTo>
                    <a:pt x="64880" y="227045"/>
                    <a:pt x="68572" y="227519"/>
                    <a:pt x="72285" y="227611"/>
                  </a:cubicBezTo>
                  <a:cubicBezTo>
                    <a:pt x="75134" y="227611"/>
                    <a:pt x="77224" y="229025"/>
                    <a:pt x="77224" y="230440"/>
                  </a:cubicBezTo>
                  <a:cubicBezTo>
                    <a:pt x="77224" y="233268"/>
                    <a:pt x="74374" y="234023"/>
                    <a:pt x="69720" y="234023"/>
                  </a:cubicBezTo>
                  <a:cubicBezTo>
                    <a:pt x="56517" y="234023"/>
                    <a:pt x="42269" y="232986"/>
                    <a:pt x="36665" y="232986"/>
                  </a:cubicBezTo>
                  <a:cubicBezTo>
                    <a:pt x="31060" y="232986"/>
                    <a:pt x="15673" y="234023"/>
                    <a:pt x="5699" y="234023"/>
                  </a:cubicBezTo>
                  <a:cubicBezTo>
                    <a:pt x="2470" y="234023"/>
                    <a:pt x="0" y="233268"/>
                    <a:pt x="0" y="230534"/>
                  </a:cubicBezTo>
                  <a:cubicBezTo>
                    <a:pt x="0" y="229120"/>
                    <a:pt x="1805" y="227705"/>
                    <a:pt x="5034" y="227705"/>
                  </a:cubicBezTo>
                  <a:cubicBezTo>
                    <a:pt x="8216" y="227718"/>
                    <a:pt x="11394" y="227465"/>
                    <a:pt x="14533" y="226951"/>
                  </a:cubicBezTo>
                  <a:cubicBezTo>
                    <a:pt x="23082" y="225914"/>
                    <a:pt x="25931" y="213845"/>
                    <a:pt x="27356" y="203945"/>
                  </a:cubicBezTo>
                  <a:close/>
                </a:path>
              </a:pathLst>
            </a:custGeom>
            <a:solidFill>
              <a:srgbClr val="004876"/>
            </a:solidFill>
            <a:ln w="9499" cap="flat">
              <a:noFill/>
              <a:prstDash val="solid"/>
              <a:miter/>
            </a:ln>
          </p:spPr>
          <p:txBody>
            <a:bodyPr rtlCol="0" anchor="ctr"/>
            <a:lstStyle/>
            <a:p>
              <a:endParaRPr lang="en-US" dirty="0"/>
            </a:p>
          </p:txBody>
        </p:sp>
      </p:grpSp>
      <p:sp>
        <p:nvSpPr>
          <p:cNvPr id="39" name="Title 1">
            <a:extLst>
              <a:ext uri="{FF2B5EF4-FFF2-40B4-BE49-F238E27FC236}">
                <a16:creationId xmlns:a16="http://schemas.microsoft.com/office/drawing/2014/main" id="{6F838745-EF0C-4DFC-8B38-70071C6AE872}"/>
              </a:ext>
            </a:extLst>
          </p:cNvPr>
          <p:cNvSpPr>
            <a:spLocks noGrp="1"/>
          </p:cNvSpPr>
          <p:nvPr>
            <p:ph type="title"/>
          </p:nvPr>
        </p:nvSpPr>
        <p:spPr>
          <a:xfrm>
            <a:off x="381851" y="267758"/>
            <a:ext cx="11348615" cy="584776"/>
          </a:xfrm>
        </p:spPr>
        <p:txBody>
          <a:bodyPr anchor="t">
            <a:normAutofit/>
          </a:bodyPr>
          <a:lstStyle>
            <a:lvl1pPr>
              <a:defRPr lang="en-US" sz="3200" b="1" kern="1200" dirty="0">
                <a:solidFill>
                  <a:schemeClr val="tx1"/>
                </a:solidFill>
                <a:latin typeface="Trajan Pro" panose="02020502050506020301" pitchFamily="18" charset="77"/>
                <a:ea typeface="+mn-ea"/>
                <a:cs typeface="+mn-cs"/>
              </a:defRPr>
            </a:lvl1pPr>
          </a:lstStyle>
          <a:p>
            <a:r>
              <a:rPr lang="en-US"/>
              <a:t>Click to edit Master title style</a:t>
            </a:r>
          </a:p>
        </p:txBody>
      </p:sp>
    </p:spTree>
    <p:extLst>
      <p:ext uri="{BB962C8B-B14F-4D97-AF65-F5344CB8AC3E}">
        <p14:creationId xmlns:p14="http://schemas.microsoft.com/office/powerpoint/2010/main" val="584477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B02EF-FA0B-7D4A-80FE-9ED233375B49}"/>
              </a:ext>
            </a:extLst>
          </p:cNvPr>
          <p:cNvSpPr>
            <a:spLocks noGrp="1"/>
          </p:cNvSpPr>
          <p:nvPr>
            <p:ph type="dt" sz="half" idx="10"/>
          </p:nvPr>
        </p:nvSpPr>
        <p:spPr/>
        <p:txBody>
          <a:bodyPr/>
          <a:lstStyle/>
          <a:p>
            <a:fld id="{F07FA6F3-0A65-4136-B091-727B98C41DB2}" type="datetime1">
              <a:rPr lang="en-US" smtClean="0"/>
              <a:t>3/28/2026</a:t>
            </a:fld>
            <a:endParaRPr lang="en-US" dirty="0"/>
          </a:p>
        </p:txBody>
      </p:sp>
      <p:sp>
        <p:nvSpPr>
          <p:cNvPr id="3" name="Footer Placeholder 2">
            <a:extLst>
              <a:ext uri="{FF2B5EF4-FFF2-40B4-BE49-F238E27FC236}">
                <a16:creationId xmlns:a16="http://schemas.microsoft.com/office/drawing/2014/main" id="{877D868E-1714-B54B-9A7B-34EA1641952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69574-61CF-7E4A-8C61-97E41223EB88}"/>
              </a:ext>
            </a:extLst>
          </p:cNvPr>
          <p:cNvSpPr>
            <a:spLocks noGrp="1"/>
          </p:cNvSpPr>
          <p:nvPr>
            <p:ph type="sldNum" sz="quarter" idx="12"/>
          </p:nvPr>
        </p:nvSpPr>
        <p:spPr/>
        <p:txBody>
          <a:bodyPr/>
          <a:lstStyle/>
          <a:p>
            <a:fld id="{3C343149-4D4A-094F-999B-38C643AFA5D5}" type="slidenum">
              <a:rPr lang="en-US" smtClean="0"/>
              <a:t>‹#›</a:t>
            </a:fld>
            <a:endParaRPr lang="en-US" dirty="0"/>
          </a:p>
        </p:txBody>
      </p:sp>
    </p:spTree>
    <p:extLst>
      <p:ext uri="{BB962C8B-B14F-4D97-AF65-F5344CB8AC3E}">
        <p14:creationId xmlns:p14="http://schemas.microsoft.com/office/powerpoint/2010/main" val="343114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EE31-B639-F088-25DF-A4500E39225D}"/>
              </a:ext>
            </a:extLst>
          </p:cNvPr>
          <p:cNvSpPr>
            <a:spLocks noGrp="1"/>
          </p:cNvSpPr>
          <p:nvPr>
            <p:ph type="title"/>
          </p:nvPr>
        </p:nvSpPr>
        <p:spPr>
          <a:xfrm>
            <a:off x="838200" y="891899"/>
            <a:ext cx="10515600" cy="132556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1A2014-A327-2582-9835-4294D09B4A83}"/>
              </a:ext>
            </a:extLst>
          </p:cNvPr>
          <p:cNvSpPr>
            <a:spLocks noGrp="1"/>
          </p:cNvSpPr>
          <p:nvPr>
            <p:ph idx="1"/>
          </p:nvPr>
        </p:nvSpPr>
        <p:spPr>
          <a:xfrm>
            <a:off x="838200" y="2352399"/>
            <a:ext cx="10515600" cy="4351338"/>
          </a:xfrm>
          <a:prstGeom prst="rect">
            <a:avLst/>
          </a:prstGeom>
        </p:spPr>
        <p:txBody>
          <a:bodyPr/>
          <a:lstStyle>
            <a:lvl1pPr>
              <a:lnSpc>
                <a:spcPct val="100000"/>
              </a:lnSpc>
              <a:defRPr>
                <a:latin typeface="Tahoma" panose="020B0604030504040204" pitchFamily="34" charset="0"/>
                <a:ea typeface="Tahoma" panose="020B0604030504040204" pitchFamily="34" charset="0"/>
                <a:cs typeface="Tahoma" panose="020B0604030504040204" pitchFamily="34" charset="0"/>
              </a:defRPr>
            </a:lvl1pPr>
            <a:lvl2pPr>
              <a:lnSpc>
                <a:spcPct val="100000"/>
              </a:lnSpc>
              <a:defRPr>
                <a:latin typeface="Tahoma" panose="020B0604030504040204" pitchFamily="34" charset="0"/>
                <a:ea typeface="Tahoma" panose="020B0604030504040204" pitchFamily="34" charset="0"/>
                <a:cs typeface="Tahoma" panose="020B0604030504040204" pitchFamily="34" charset="0"/>
              </a:defRPr>
            </a:lvl2pPr>
            <a:lvl3pPr>
              <a:lnSpc>
                <a:spcPct val="100000"/>
              </a:lnSpc>
              <a:defRPr>
                <a:latin typeface="Tahoma" panose="020B0604030504040204" pitchFamily="34" charset="0"/>
                <a:ea typeface="Tahoma" panose="020B0604030504040204" pitchFamily="34" charset="0"/>
                <a:cs typeface="Tahoma" panose="020B0604030504040204" pitchFamily="34" charset="0"/>
              </a:defRPr>
            </a:lvl3pPr>
            <a:lvl4pPr>
              <a:lnSpc>
                <a:spcPct val="100000"/>
              </a:lnSpc>
              <a:defRPr>
                <a:latin typeface="Tahoma" panose="020B0604030504040204" pitchFamily="34" charset="0"/>
                <a:ea typeface="Tahoma" panose="020B0604030504040204" pitchFamily="34" charset="0"/>
                <a:cs typeface="Tahoma" panose="020B0604030504040204" pitchFamily="34" charset="0"/>
              </a:defRPr>
            </a:lvl4pPr>
            <a:lvl5pPr>
              <a:lnSpc>
                <a:spcPct val="100000"/>
              </a:lnSpc>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440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B6DB-14ED-794D-0A2A-B478837C8659}"/>
              </a:ext>
            </a:extLst>
          </p:cNvPr>
          <p:cNvSpPr>
            <a:spLocks noGrp="1"/>
          </p:cNvSpPr>
          <p:nvPr>
            <p:ph type="title"/>
          </p:nvPr>
        </p:nvSpPr>
        <p:spPr>
          <a:xfrm>
            <a:off x="831850" y="1709738"/>
            <a:ext cx="10515600" cy="2852737"/>
          </a:xfrm>
          <a:prstGeom prst="rect">
            <a:avLst/>
          </a:prstGeo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00A2982-621D-8F10-2085-3AAB09F33BD2}"/>
              </a:ext>
            </a:extLst>
          </p:cNvPr>
          <p:cNvSpPr>
            <a:spLocks noGrp="1"/>
          </p:cNvSpPr>
          <p:nvPr>
            <p:ph type="body" idx="1"/>
          </p:nvPr>
        </p:nvSpPr>
        <p:spPr>
          <a:xfrm>
            <a:off x="831850" y="4589463"/>
            <a:ext cx="10515600" cy="1500187"/>
          </a:xfrm>
          <a:prstGeom prst="rect">
            <a:avLst/>
          </a:prstGeom>
        </p:spPr>
        <p:txBody>
          <a:bodyPr/>
          <a:lstStyle>
            <a:lvl1pPr marL="0" indent="0">
              <a:lnSpc>
                <a:spcPct val="100000"/>
              </a:lnSpc>
              <a:buNone/>
              <a:defRPr sz="2400">
                <a:solidFill>
                  <a:schemeClr val="tx1">
                    <a:tint val="82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07517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3FF4-8D21-DBC2-9576-8A6DA377AD0A}"/>
              </a:ext>
            </a:extLst>
          </p:cNvPr>
          <p:cNvSpPr>
            <a:spLocks noGrp="1"/>
          </p:cNvSpPr>
          <p:nvPr>
            <p:ph type="title"/>
          </p:nvPr>
        </p:nvSpPr>
        <p:spPr>
          <a:xfrm>
            <a:off x="838200" y="842203"/>
            <a:ext cx="10515600" cy="132556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1EA0A7F-AED2-D370-1608-2FDB2428008B}"/>
              </a:ext>
            </a:extLst>
          </p:cNvPr>
          <p:cNvSpPr>
            <a:spLocks noGrp="1"/>
          </p:cNvSpPr>
          <p:nvPr>
            <p:ph sz="half" idx="1"/>
          </p:nvPr>
        </p:nvSpPr>
        <p:spPr>
          <a:xfrm>
            <a:off x="838200" y="2302703"/>
            <a:ext cx="5181600" cy="4351338"/>
          </a:xfrm>
          <a:prstGeom prst="rect">
            <a:avLst/>
          </a:prstGeom>
        </p:spPr>
        <p:txBody>
          <a:bodyPr/>
          <a:lstStyle>
            <a:lvl1pPr>
              <a:lnSpc>
                <a:spcPct val="100000"/>
              </a:lnSpc>
              <a:defRPr>
                <a:latin typeface="Tahoma" panose="020B0604030504040204" pitchFamily="34" charset="0"/>
                <a:ea typeface="Tahoma" panose="020B0604030504040204" pitchFamily="34" charset="0"/>
                <a:cs typeface="Tahoma" panose="020B0604030504040204" pitchFamily="34" charset="0"/>
              </a:defRPr>
            </a:lvl1pPr>
            <a:lvl2pPr>
              <a:lnSpc>
                <a:spcPct val="100000"/>
              </a:lnSpc>
              <a:defRPr>
                <a:latin typeface="Tahoma" panose="020B0604030504040204" pitchFamily="34" charset="0"/>
                <a:ea typeface="Tahoma" panose="020B0604030504040204" pitchFamily="34" charset="0"/>
                <a:cs typeface="Tahoma" panose="020B0604030504040204" pitchFamily="34" charset="0"/>
              </a:defRPr>
            </a:lvl2pPr>
            <a:lvl3pPr>
              <a:lnSpc>
                <a:spcPct val="100000"/>
              </a:lnSpc>
              <a:defRPr>
                <a:latin typeface="Tahoma" panose="020B0604030504040204" pitchFamily="34" charset="0"/>
                <a:ea typeface="Tahoma" panose="020B0604030504040204" pitchFamily="34" charset="0"/>
                <a:cs typeface="Tahoma" panose="020B0604030504040204" pitchFamily="34" charset="0"/>
              </a:defRPr>
            </a:lvl3pPr>
            <a:lvl4pPr>
              <a:lnSpc>
                <a:spcPct val="100000"/>
              </a:lnSpc>
              <a:defRPr>
                <a:latin typeface="Tahoma" panose="020B0604030504040204" pitchFamily="34" charset="0"/>
                <a:ea typeface="Tahoma" panose="020B0604030504040204" pitchFamily="34" charset="0"/>
                <a:cs typeface="Tahoma" panose="020B0604030504040204" pitchFamily="34" charset="0"/>
              </a:defRPr>
            </a:lvl4pPr>
            <a:lvl5pPr>
              <a:lnSpc>
                <a:spcPct val="100000"/>
              </a:lnSpc>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E9447E-07CE-843B-5834-6B993822EDF8}"/>
              </a:ext>
            </a:extLst>
          </p:cNvPr>
          <p:cNvSpPr>
            <a:spLocks noGrp="1"/>
          </p:cNvSpPr>
          <p:nvPr>
            <p:ph sz="half" idx="2"/>
          </p:nvPr>
        </p:nvSpPr>
        <p:spPr>
          <a:xfrm>
            <a:off x="6172200" y="2302703"/>
            <a:ext cx="5181600" cy="4351338"/>
          </a:xfrm>
          <a:prstGeom prst="rect">
            <a:avLst/>
          </a:prstGeom>
        </p:spPr>
        <p:txBody>
          <a:bodyPr/>
          <a:lstStyle>
            <a:lvl1pPr>
              <a:lnSpc>
                <a:spcPct val="100000"/>
              </a:lnSpc>
              <a:defRPr>
                <a:latin typeface="Tahoma" panose="020B0604030504040204" pitchFamily="34" charset="0"/>
                <a:ea typeface="Tahoma" panose="020B0604030504040204" pitchFamily="34" charset="0"/>
                <a:cs typeface="Tahoma" panose="020B0604030504040204" pitchFamily="34" charset="0"/>
              </a:defRPr>
            </a:lvl1pPr>
            <a:lvl2pPr>
              <a:lnSpc>
                <a:spcPct val="100000"/>
              </a:lnSpc>
              <a:defRPr>
                <a:latin typeface="Tahoma" panose="020B0604030504040204" pitchFamily="34" charset="0"/>
                <a:ea typeface="Tahoma" panose="020B0604030504040204" pitchFamily="34" charset="0"/>
                <a:cs typeface="Tahoma" panose="020B0604030504040204" pitchFamily="34" charset="0"/>
              </a:defRPr>
            </a:lvl2pPr>
            <a:lvl3pPr>
              <a:lnSpc>
                <a:spcPct val="100000"/>
              </a:lnSpc>
              <a:defRPr>
                <a:latin typeface="Tahoma" panose="020B0604030504040204" pitchFamily="34" charset="0"/>
                <a:ea typeface="Tahoma" panose="020B0604030504040204" pitchFamily="34" charset="0"/>
                <a:cs typeface="Tahoma" panose="020B0604030504040204" pitchFamily="34" charset="0"/>
              </a:defRPr>
            </a:lvl3pPr>
            <a:lvl4pPr>
              <a:lnSpc>
                <a:spcPct val="100000"/>
              </a:lnSpc>
              <a:defRPr>
                <a:latin typeface="Tahoma" panose="020B0604030504040204" pitchFamily="34" charset="0"/>
                <a:ea typeface="Tahoma" panose="020B0604030504040204" pitchFamily="34" charset="0"/>
                <a:cs typeface="Tahoma" panose="020B0604030504040204" pitchFamily="34" charset="0"/>
              </a:defRPr>
            </a:lvl4pPr>
            <a:lvl5pPr>
              <a:lnSpc>
                <a:spcPct val="100000"/>
              </a:lnSpc>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333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6D45-970E-5938-6BFB-D90F55296F58}"/>
              </a:ext>
            </a:extLst>
          </p:cNvPr>
          <p:cNvSpPr>
            <a:spLocks noGrp="1"/>
          </p:cNvSpPr>
          <p:nvPr>
            <p:ph type="title"/>
          </p:nvPr>
        </p:nvSpPr>
        <p:spPr>
          <a:xfrm>
            <a:off x="839788" y="862082"/>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30D5BD-47CE-57F5-87DB-B5461648E79F}"/>
              </a:ext>
            </a:extLst>
          </p:cNvPr>
          <p:cNvSpPr>
            <a:spLocks noGrp="1"/>
          </p:cNvSpPr>
          <p:nvPr>
            <p:ph type="body" idx="1"/>
          </p:nvPr>
        </p:nvSpPr>
        <p:spPr>
          <a:xfrm>
            <a:off x="839788" y="2178120"/>
            <a:ext cx="5157787" cy="823912"/>
          </a:xfrm>
          <a:prstGeom prst="rect">
            <a:avLst/>
          </a:prstGeo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1FE72-7F2B-6BFA-8966-2FAE8A94A8C5}"/>
              </a:ext>
            </a:extLst>
          </p:cNvPr>
          <p:cNvSpPr>
            <a:spLocks noGrp="1"/>
          </p:cNvSpPr>
          <p:nvPr>
            <p:ph sz="half" idx="2"/>
          </p:nvPr>
        </p:nvSpPr>
        <p:spPr>
          <a:xfrm>
            <a:off x="839788" y="3002032"/>
            <a:ext cx="5157787" cy="3684588"/>
          </a:xfrm>
          <a:prstGeom prst="rect">
            <a:avLst/>
          </a:prstGeom>
        </p:spPr>
        <p:txBody>
          <a:bodyPr/>
          <a:lstStyle>
            <a:lvl1pPr>
              <a:lnSpc>
                <a:spcPct val="100000"/>
              </a:lnSpc>
              <a:defRPr>
                <a:latin typeface="Tahoma" panose="020B0604030504040204" pitchFamily="34" charset="0"/>
                <a:ea typeface="Tahoma" panose="020B0604030504040204" pitchFamily="34" charset="0"/>
                <a:cs typeface="Tahoma" panose="020B0604030504040204" pitchFamily="34" charset="0"/>
              </a:defRPr>
            </a:lvl1pPr>
            <a:lvl2pPr>
              <a:lnSpc>
                <a:spcPct val="100000"/>
              </a:lnSpc>
              <a:defRPr>
                <a:latin typeface="Tahoma" panose="020B0604030504040204" pitchFamily="34" charset="0"/>
                <a:ea typeface="Tahoma" panose="020B0604030504040204" pitchFamily="34" charset="0"/>
                <a:cs typeface="Tahoma" panose="020B0604030504040204" pitchFamily="34" charset="0"/>
              </a:defRPr>
            </a:lvl2pPr>
            <a:lvl3pPr>
              <a:lnSpc>
                <a:spcPct val="100000"/>
              </a:lnSpc>
              <a:defRPr>
                <a:latin typeface="Tahoma" panose="020B0604030504040204" pitchFamily="34" charset="0"/>
                <a:ea typeface="Tahoma" panose="020B0604030504040204" pitchFamily="34" charset="0"/>
                <a:cs typeface="Tahoma" panose="020B0604030504040204" pitchFamily="34" charset="0"/>
              </a:defRPr>
            </a:lvl3pPr>
            <a:lvl4pPr>
              <a:lnSpc>
                <a:spcPct val="100000"/>
              </a:lnSpc>
              <a:defRPr>
                <a:latin typeface="Tahoma" panose="020B0604030504040204" pitchFamily="34" charset="0"/>
                <a:ea typeface="Tahoma" panose="020B0604030504040204" pitchFamily="34" charset="0"/>
                <a:cs typeface="Tahoma" panose="020B0604030504040204" pitchFamily="34" charset="0"/>
              </a:defRPr>
            </a:lvl4pPr>
            <a:lvl5pPr>
              <a:lnSpc>
                <a:spcPct val="100000"/>
              </a:lnSpc>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B28E9-0B44-2A22-3CCF-6B91CC60E030}"/>
              </a:ext>
            </a:extLst>
          </p:cNvPr>
          <p:cNvSpPr>
            <a:spLocks noGrp="1"/>
          </p:cNvSpPr>
          <p:nvPr>
            <p:ph type="body" sz="quarter" idx="3"/>
          </p:nvPr>
        </p:nvSpPr>
        <p:spPr>
          <a:xfrm>
            <a:off x="6172200" y="2178120"/>
            <a:ext cx="5183188" cy="823912"/>
          </a:xfrm>
          <a:prstGeom prst="rect">
            <a:avLst/>
          </a:prstGeo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C56167-94D7-20D0-3134-5FC4708AC510}"/>
              </a:ext>
            </a:extLst>
          </p:cNvPr>
          <p:cNvSpPr>
            <a:spLocks noGrp="1"/>
          </p:cNvSpPr>
          <p:nvPr>
            <p:ph sz="quarter" idx="4"/>
          </p:nvPr>
        </p:nvSpPr>
        <p:spPr>
          <a:xfrm>
            <a:off x="6172200" y="3002032"/>
            <a:ext cx="5183188" cy="3684588"/>
          </a:xfrm>
          <a:prstGeom prst="rect">
            <a:avLst/>
          </a:prstGeom>
        </p:spPr>
        <p:txBody>
          <a:bodyPr/>
          <a:lstStyle>
            <a:lvl1pPr>
              <a:lnSpc>
                <a:spcPct val="100000"/>
              </a:lnSpc>
              <a:defRPr>
                <a:latin typeface="Tahoma" panose="020B0604030504040204" pitchFamily="34" charset="0"/>
                <a:ea typeface="Tahoma" panose="020B0604030504040204" pitchFamily="34" charset="0"/>
                <a:cs typeface="Tahoma" panose="020B0604030504040204" pitchFamily="34" charset="0"/>
              </a:defRPr>
            </a:lvl1pPr>
            <a:lvl2pPr>
              <a:lnSpc>
                <a:spcPct val="100000"/>
              </a:lnSpc>
              <a:defRPr>
                <a:latin typeface="Tahoma" panose="020B0604030504040204" pitchFamily="34" charset="0"/>
                <a:ea typeface="Tahoma" panose="020B0604030504040204" pitchFamily="34" charset="0"/>
                <a:cs typeface="Tahoma" panose="020B0604030504040204" pitchFamily="34" charset="0"/>
              </a:defRPr>
            </a:lvl2pPr>
            <a:lvl3pPr>
              <a:lnSpc>
                <a:spcPct val="100000"/>
              </a:lnSpc>
              <a:defRPr>
                <a:latin typeface="Tahoma" panose="020B0604030504040204" pitchFamily="34" charset="0"/>
                <a:ea typeface="Tahoma" panose="020B0604030504040204" pitchFamily="34" charset="0"/>
                <a:cs typeface="Tahoma" panose="020B0604030504040204" pitchFamily="34" charset="0"/>
              </a:defRPr>
            </a:lvl3pPr>
            <a:lvl4pPr>
              <a:lnSpc>
                <a:spcPct val="100000"/>
              </a:lnSpc>
              <a:defRPr>
                <a:latin typeface="Tahoma" panose="020B0604030504040204" pitchFamily="34" charset="0"/>
                <a:ea typeface="Tahoma" panose="020B0604030504040204" pitchFamily="34" charset="0"/>
                <a:cs typeface="Tahoma" panose="020B0604030504040204" pitchFamily="34" charset="0"/>
              </a:defRPr>
            </a:lvl4pPr>
            <a:lvl5pPr>
              <a:lnSpc>
                <a:spcPct val="100000"/>
              </a:lnSpc>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79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0876-E6B6-404F-4C6B-2243B43314C9}"/>
              </a:ext>
            </a:extLst>
          </p:cNvPr>
          <p:cNvSpPr>
            <a:spLocks noGrp="1"/>
          </p:cNvSpPr>
          <p:nvPr>
            <p:ph type="title"/>
          </p:nvPr>
        </p:nvSpPr>
        <p:spPr>
          <a:xfrm>
            <a:off x="838200" y="951534"/>
            <a:ext cx="10515600" cy="132556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106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0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A627CD6-E9EB-E6B9-AD3D-4797FC87581E}"/>
              </a:ext>
            </a:extLst>
          </p:cNvPr>
          <p:cNvCxnSpPr/>
          <p:nvPr userDrawn="1"/>
        </p:nvCxnSpPr>
        <p:spPr>
          <a:xfrm>
            <a:off x="171893" y="493497"/>
            <a:ext cx="11848215" cy="0"/>
          </a:xfrm>
          <a:prstGeom prst="line">
            <a:avLst/>
          </a:prstGeom>
          <a:ln w="6350">
            <a:solidFill>
              <a:srgbClr val="0F3759"/>
            </a:solidFill>
          </a:ln>
        </p:spPr>
        <p:style>
          <a:lnRef idx="2">
            <a:schemeClr val="accent1"/>
          </a:lnRef>
          <a:fillRef idx="0">
            <a:schemeClr val="accent1"/>
          </a:fillRef>
          <a:effectRef idx="1">
            <a:schemeClr val="accent1"/>
          </a:effectRef>
          <a:fontRef idx="minor">
            <a:schemeClr val="tx1"/>
          </a:fontRef>
        </p:style>
      </p:cxnSp>
      <p:pic>
        <p:nvPicPr>
          <p:cNvPr id="4" name="Picture 3" descr="A blue letters on a black background&#10;&#10;Description automatically generated">
            <a:extLst>
              <a:ext uri="{FF2B5EF4-FFF2-40B4-BE49-F238E27FC236}">
                <a16:creationId xmlns:a16="http://schemas.microsoft.com/office/drawing/2014/main" id="{F3AAF2D3-6D79-701C-FDFB-97735A2F51BE}"/>
              </a:ext>
            </a:extLst>
          </p:cNvPr>
          <p:cNvPicPr>
            <a:picLocks noChangeAspect="1"/>
          </p:cNvPicPr>
          <p:nvPr userDrawn="1"/>
        </p:nvPicPr>
        <p:blipFill>
          <a:blip r:embed="rId31"/>
          <a:stretch>
            <a:fillRect/>
          </a:stretch>
        </p:blipFill>
        <p:spPr>
          <a:xfrm>
            <a:off x="171893" y="115100"/>
            <a:ext cx="849648" cy="283570"/>
          </a:xfrm>
          <a:prstGeom prst="rect">
            <a:avLst/>
          </a:prstGeom>
        </p:spPr>
      </p:pic>
    </p:spTree>
    <p:extLst>
      <p:ext uri="{BB962C8B-B14F-4D97-AF65-F5344CB8AC3E}">
        <p14:creationId xmlns:p14="http://schemas.microsoft.com/office/powerpoint/2010/main" val="3765863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79"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50" r:id="rId24"/>
    <p:sldLayoutId id="2147483661" r:id="rId25"/>
    <p:sldLayoutId id="2147483662" r:id="rId26"/>
    <p:sldLayoutId id="2147483663" r:id="rId27"/>
    <p:sldLayoutId id="2147483665" r:id="rId28"/>
    <p:sldLayoutId id="2147483692" r:id="rId29"/>
  </p:sldLayoutIdLst>
  <p:txStyles>
    <p:titleStyle>
      <a:lvl1pPr algn="l" defTabSz="914400" rtl="0" eaLnBrk="1" latinLnBrk="0" hangingPunct="1">
        <a:lnSpc>
          <a:spcPct val="90000"/>
        </a:lnSpc>
        <a:spcBef>
          <a:spcPct val="0"/>
        </a:spcBef>
        <a:buNone/>
        <a:defRPr sz="4400" kern="1200">
          <a:solidFill>
            <a:schemeClr val="tx1"/>
          </a:solidFill>
          <a:latin typeface="Work Sa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73793-08FD-DF4B-90CE-8FB0AB74F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FBDA0D-8238-A04B-B29C-3B3932C95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C0076-B460-4E4B-9776-1DA669581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B9A2C-1BAE-4E8A-9A5E-04B3D68194E0}" type="datetime1">
              <a:rPr lang="en-US" smtClean="0"/>
              <a:t>3/28/2026</a:t>
            </a:fld>
            <a:endParaRPr lang="en-US" dirty="0"/>
          </a:p>
        </p:txBody>
      </p:sp>
      <p:sp>
        <p:nvSpPr>
          <p:cNvPr id="5" name="Footer Placeholder 4">
            <a:extLst>
              <a:ext uri="{FF2B5EF4-FFF2-40B4-BE49-F238E27FC236}">
                <a16:creationId xmlns:a16="http://schemas.microsoft.com/office/drawing/2014/main" id="{99EFB61D-2135-E947-85C7-E32357081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C88D9E-2990-B04A-BF41-AB1DD8F0C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43149-4D4A-094F-999B-38C643AFA5D5}" type="slidenum">
              <a:rPr lang="en-US" smtClean="0"/>
              <a:t>‹#›</a:t>
            </a:fld>
            <a:endParaRPr lang="en-US" dirty="0"/>
          </a:p>
        </p:txBody>
      </p:sp>
    </p:spTree>
    <p:extLst>
      <p:ext uri="{BB962C8B-B14F-4D97-AF65-F5344CB8AC3E}">
        <p14:creationId xmlns:p14="http://schemas.microsoft.com/office/powerpoint/2010/main" val="111295782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l" defTabSz="914400" rtl="0" eaLnBrk="1" latinLnBrk="0" hangingPunct="1">
        <a:lnSpc>
          <a:spcPct val="90000"/>
        </a:lnSpc>
        <a:spcBef>
          <a:spcPct val="0"/>
        </a:spcBef>
        <a:buNone/>
        <a:defRPr sz="4400" b="1" kern="1200">
          <a:solidFill>
            <a:schemeClr val="tx1"/>
          </a:solidFill>
          <a:latin typeface="Trajan Pro" panose="02020502050506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strategicengagements@aafp.org" TargetMode="External"/><Relationship Id="rId2" Type="http://schemas.openxmlformats.org/officeDocument/2006/relationships/hyperlink" Target="mailto:Email@aafp.org" TargetMode="Externa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hyperlink" Target="http://www.tenenbaumlegal.com/" TargetMode="External"/><Relationship Id="rId2" Type="http://schemas.openxmlformats.org/officeDocument/2006/relationships/hyperlink" Target="mailto:nthakker@TenenbaumLegal.com" TargetMode="External"/><Relationship Id="rId1" Type="http://schemas.openxmlformats.org/officeDocument/2006/relationships/slideLayout" Target="../slideLayouts/slideLayout33.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1263650" ty="0" sx="100000" sy="100000" flip="none" algn="tl"/>
        </a:blipFill>
        <a:effectLst/>
      </p:bgPr>
    </p:bg>
    <p:spTree>
      <p:nvGrpSpPr>
        <p:cNvPr id="1" name="">
          <a:extLst>
            <a:ext uri="{FF2B5EF4-FFF2-40B4-BE49-F238E27FC236}">
              <a16:creationId xmlns:a16="http://schemas.microsoft.com/office/drawing/2014/main" id="{1B304787-842A-3C9B-964A-932D9FEB750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DAE79B-20DB-5A3F-A41F-0EA393C48975}"/>
              </a:ext>
            </a:extLst>
          </p:cNvPr>
          <p:cNvGrpSpPr/>
          <p:nvPr/>
        </p:nvGrpSpPr>
        <p:grpSpPr>
          <a:xfrm>
            <a:off x="375607" y="935047"/>
            <a:ext cx="4618653" cy="4366727"/>
            <a:chOff x="-71865" y="1363064"/>
            <a:chExt cx="4618653" cy="4366727"/>
          </a:xfrm>
        </p:grpSpPr>
        <p:sp>
          <p:nvSpPr>
            <p:cNvPr id="4" name="Oval 3">
              <a:extLst>
                <a:ext uri="{FF2B5EF4-FFF2-40B4-BE49-F238E27FC236}">
                  <a16:creationId xmlns:a16="http://schemas.microsoft.com/office/drawing/2014/main" id="{BC5E8A50-E9D2-B085-4C2B-09363D95E107}"/>
                </a:ext>
              </a:extLst>
            </p:cNvPr>
            <p:cNvSpPr/>
            <p:nvPr/>
          </p:nvSpPr>
          <p:spPr>
            <a:xfrm>
              <a:off x="-71865" y="1363064"/>
              <a:ext cx="4618653" cy="4366727"/>
            </a:xfrm>
            <a:prstGeom prst="ellipse">
              <a:avLst/>
            </a:prstGeom>
            <a:solidFill>
              <a:srgbClr val="0F3759"/>
            </a:solidFill>
            <a:ln>
              <a:solidFill>
                <a:srgbClr val="0F37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1A5949E-7B85-DD54-33F0-1157DD657878}"/>
                </a:ext>
              </a:extLst>
            </p:cNvPr>
            <p:cNvPicPr>
              <a:picLocks noChangeAspect="1"/>
            </p:cNvPicPr>
            <p:nvPr/>
          </p:nvPicPr>
          <p:blipFill>
            <a:blip r:embed="rId3"/>
            <a:stretch>
              <a:fillRect/>
            </a:stretch>
          </p:blipFill>
          <p:spPr>
            <a:xfrm>
              <a:off x="1290492" y="2081521"/>
              <a:ext cx="1893937" cy="735031"/>
            </a:xfrm>
            <a:prstGeom prst="rect">
              <a:avLst/>
            </a:prstGeom>
          </p:spPr>
        </p:pic>
      </p:grpSp>
      <p:sp>
        <p:nvSpPr>
          <p:cNvPr id="7" name="TextBox 6">
            <a:extLst>
              <a:ext uri="{FF2B5EF4-FFF2-40B4-BE49-F238E27FC236}">
                <a16:creationId xmlns:a16="http://schemas.microsoft.com/office/drawing/2014/main" id="{D37EF954-DB72-CBE5-622E-CC3C3813B085}"/>
              </a:ext>
            </a:extLst>
          </p:cNvPr>
          <p:cNvSpPr txBox="1"/>
          <p:nvPr/>
        </p:nvSpPr>
        <p:spPr>
          <a:xfrm>
            <a:off x="1047409" y="2828835"/>
            <a:ext cx="3275046"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ea typeface="Tahoma" panose="020B0604030504040204" pitchFamily="34" charset="0"/>
                <a:cs typeface="Arial" panose="020B0604020202020204" pitchFamily="34" charset="0"/>
              </a:rPr>
              <a:t>Leadership Conference</a:t>
            </a:r>
          </a:p>
        </p:txBody>
      </p:sp>
    </p:spTree>
    <p:extLst>
      <p:ext uri="{BB962C8B-B14F-4D97-AF65-F5344CB8AC3E}">
        <p14:creationId xmlns:p14="http://schemas.microsoft.com/office/powerpoint/2010/main" val="3125692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F9C76-D27A-C4D0-05FA-D462DC449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F3735-48DE-39F2-B8D4-3277A3B03AB2}"/>
              </a:ext>
            </a:extLst>
          </p:cNvPr>
          <p:cNvSpPr>
            <a:spLocks noGrp="1"/>
          </p:cNvSpPr>
          <p:nvPr>
            <p:ph type="title"/>
          </p:nvPr>
        </p:nvSpPr>
        <p:spPr/>
        <p:txBody>
          <a:bodyPr/>
          <a:lstStyle/>
          <a:p>
            <a:r>
              <a:rPr lang="en-US" dirty="0"/>
              <a:t>Too Much Detail</a:t>
            </a:r>
          </a:p>
        </p:txBody>
      </p:sp>
      <p:sp>
        <p:nvSpPr>
          <p:cNvPr id="3" name="Content Placeholder 2">
            <a:extLst>
              <a:ext uri="{FF2B5EF4-FFF2-40B4-BE49-F238E27FC236}">
                <a16:creationId xmlns:a16="http://schemas.microsoft.com/office/drawing/2014/main" id="{B6B5B4F4-A0DA-9CD4-79C7-CE4E56D53C5A}"/>
              </a:ext>
            </a:extLst>
          </p:cNvPr>
          <p:cNvSpPr>
            <a:spLocks noGrp="1"/>
          </p:cNvSpPr>
          <p:nvPr>
            <p:ph idx="1"/>
          </p:nvPr>
        </p:nvSpPr>
        <p:spPr/>
        <p:txBody>
          <a:bodyPr/>
          <a:lstStyle/>
          <a:p>
            <a:r>
              <a:rPr lang="en-US" sz="2400" dirty="0"/>
              <a:t>Bylaws should allow an association to remain flexible</a:t>
            </a:r>
          </a:p>
          <a:p>
            <a:r>
              <a:rPr lang="en-US" sz="2400" dirty="0"/>
              <a:t>Overly detailed Bylaws restrict the association from being nimble</a:t>
            </a:r>
          </a:p>
          <a:p>
            <a:r>
              <a:rPr lang="en-US" sz="2400" dirty="0"/>
              <a:t>Reserve the detail for policies and procedures, which are generally easier to amend </a:t>
            </a:r>
          </a:p>
          <a:p>
            <a:endParaRPr lang="en-US" sz="2400" dirty="0"/>
          </a:p>
        </p:txBody>
      </p:sp>
    </p:spTree>
    <p:extLst>
      <p:ext uri="{BB962C8B-B14F-4D97-AF65-F5344CB8AC3E}">
        <p14:creationId xmlns:p14="http://schemas.microsoft.com/office/powerpoint/2010/main" val="126221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56667-2277-50CA-6AD8-190D4CF2F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3093D-D74E-0F13-8B72-7E209699F5ED}"/>
              </a:ext>
            </a:extLst>
          </p:cNvPr>
          <p:cNvSpPr>
            <a:spLocks noGrp="1"/>
          </p:cNvSpPr>
          <p:nvPr>
            <p:ph type="title"/>
          </p:nvPr>
        </p:nvSpPr>
        <p:spPr/>
        <p:txBody>
          <a:bodyPr/>
          <a:lstStyle/>
          <a:p>
            <a:r>
              <a:rPr lang="en-US" dirty="0"/>
              <a:t>Unwieldy Governance Structure</a:t>
            </a:r>
          </a:p>
        </p:txBody>
      </p:sp>
      <p:sp>
        <p:nvSpPr>
          <p:cNvPr id="3" name="Content Placeholder 2">
            <a:extLst>
              <a:ext uri="{FF2B5EF4-FFF2-40B4-BE49-F238E27FC236}">
                <a16:creationId xmlns:a16="http://schemas.microsoft.com/office/drawing/2014/main" id="{25E90027-9AD8-CA9F-F185-804F4F0C3E96}"/>
              </a:ext>
            </a:extLst>
          </p:cNvPr>
          <p:cNvSpPr>
            <a:spLocks noGrp="1"/>
          </p:cNvSpPr>
          <p:nvPr>
            <p:ph idx="1"/>
          </p:nvPr>
        </p:nvSpPr>
        <p:spPr/>
        <p:txBody>
          <a:bodyPr/>
          <a:lstStyle/>
          <a:p>
            <a:r>
              <a:rPr lang="en-US" dirty="0"/>
              <a:t>Large board of directors </a:t>
            </a:r>
          </a:p>
          <a:p>
            <a:r>
              <a:rPr lang="en-US" dirty="0"/>
              <a:t>Overinvolvement of previous leaders (e.g., past Presidents)</a:t>
            </a:r>
          </a:p>
          <a:p>
            <a:r>
              <a:rPr lang="en-US" dirty="0"/>
              <a:t>Too many layers of governance and approval processes</a:t>
            </a:r>
          </a:p>
          <a:p>
            <a:r>
              <a:rPr lang="en-US" dirty="0"/>
              <a:t>High voting thresholds for members and directors/boards</a:t>
            </a:r>
          </a:p>
          <a:p>
            <a:pPr marL="0" indent="0">
              <a:buNone/>
            </a:pPr>
            <a:endParaRPr lang="en-US" dirty="0"/>
          </a:p>
          <a:p>
            <a:pPr marL="342900" lvl="1" indent="-342900">
              <a:buClr>
                <a:schemeClr val="accent1"/>
              </a:buClr>
            </a:pPr>
            <a:endParaRPr lang="en-US" dirty="0"/>
          </a:p>
          <a:p>
            <a:endParaRPr lang="en-US" dirty="0"/>
          </a:p>
        </p:txBody>
      </p:sp>
    </p:spTree>
    <p:extLst>
      <p:ext uri="{BB962C8B-B14F-4D97-AF65-F5344CB8AC3E}">
        <p14:creationId xmlns:p14="http://schemas.microsoft.com/office/powerpoint/2010/main" val="125255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3D986-AB05-597C-1C99-070BE1970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CA8C9-BCD6-82B3-AA1C-A643EDD7F8AB}"/>
              </a:ext>
            </a:extLst>
          </p:cNvPr>
          <p:cNvSpPr>
            <a:spLocks noGrp="1"/>
          </p:cNvSpPr>
          <p:nvPr>
            <p:ph type="title"/>
          </p:nvPr>
        </p:nvSpPr>
        <p:spPr/>
        <p:txBody>
          <a:bodyPr/>
          <a:lstStyle/>
          <a:p>
            <a:r>
              <a:rPr lang="en-US" dirty="0"/>
              <a:t>Out of Date</a:t>
            </a:r>
          </a:p>
        </p:txBody>
      </p:sp>
      <p:sp>
        <p:nvSpPr>
          <p:cNvPr id="3" name="Content Placeholder 2">
            <a:extLst>
              <a:ext uri="{FF2B5EF4-FFF2-40B4-BE49-F238E27FC236}">
                <a16:creationId xmlns:a16="http://schemas.microsoft.com/office/drawing/2014/main" id="{38BFE2F9-AB53-1DE9-75F3-BECFDFB4FD6B}"/>
              </a:ext>
            </a:extLst>
          </p:cNvPr>
          <p:cNvSpPr>
            <a:spLocks noGrp="1"/>
          </p:cNvSpPr>
          <p:nvPr>
            <p:ph idx="1"/>
          </p:nvPr>
        </p:nvSpPr>
        <p:spPr/>
        <p:txBody>
          <a:bodyPr/>
          <a:lstStyle/>
          <a:p>
            <a:r>
              <a:rPr lang="en-US" dirty="0"/>
              <a:t>No longer reflective of the practices of the association</a:t>
            </a:r>
          </a:p>
          <a:p>
            <a:r>
              <a:rPr lang="en-US" dirty="0"/>
              <a:t>Includes practices that are not followed </a:t>
            </a:r>
          </a:p>
          <a:p>
            <a:r>
              <a:rPr lang="en-US" dirty="0"/>
              <a:t>Inconsistently applied to the management of the association</a:t>
            </a:r>
          </a:p>
          <a:p>
            <a:endParaRPr lang="en-US" dirty="0"/>
          </a:p>
          <a:p>
            <a:pPr marL="342900" lvl="1" indent="-342900">
              <a:buClr>
                <a:schemeClr val="accent1"/>
              </a:buClr>
            </a:pPr>
            <a:endParaRPr lang="en-US" dirty="0"/>
          </a:p>
          <a:p>
            <a:endParaRPr lang="en-US" dirty="0"/>
          </a:p>
          <a:p>
            <a:endParaRPr lang="en-US" dirty="0"/>
          </a:p>
        </p:txBody>
      </p:sp>
    </p:spTree>
    <p:extLst>
      <p:ext uri="{BB962C8B-B14F-4D97-AF65-F5344CB8AC3E}">
        <p14:creationId xmlns:p14="http://schemas.microsoft.com/office/powerpoint/2010/main" val="3111647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6312-0B66-B189-1338-B5568B239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B31A0-C539-EAD8-085F-C9084C2B49B4}"/>
              </a:ext>
            </a:extLst>
          </p:cNvPr>
          <p:cNvSpPr>
            <a:spLocks noGrp="1"/>
          </p:cNvSpPr>
          <p:nvPr>
            <p:ph type="title"/>
          </p:nvPr>
        </p:nvSpPr>
        <p:spPr/>
        <p:txBody>
          <a:bodyPr/>
          <a:lstStyle/>
          <a:p>
            <a:r>
              <a:rPr lang="en-US" dirty="0"/>
              <a:t>Bylaws Amendment Process</a:t>
            </a:r>
          </a:p>
        </p:txBody>
      </p:sp>
      <p:sp>
        <p:nvSpPr>
          <p:cNvPr id="3" name="Content Placeholder 2">
            <a:extLst>
              <a:ext uri="{FF2B5EF4-FFF2-40B4-BE49-F238E27FC236}">
                <a16:creationId xmlns:a16="http://schemas.microsoft.com/office/drawing/2014/main" id="{19312576-CFDC-D93C-4CF7-361665D1D8C4}"/>
              </a:ext>
            </a:extLst>
          </p:cNvPr>
          <p:cNvSpPr>
            <a:spLocks noGrp="1"/>
          </p:cNvSpPr>
          <p:nvPr>
            <p:ph idx="1"/>
          </p:nvPr>
        </p:nvSpPr>
        <p:spPr/>
        <p:txBody>
          <a:bodyPr/>
          <a:lstStyle/>
          <a:p>
            <a:pPr marL="342900" marR="0" lvl="1" indent="-342900" algn="l" defTabSz="914400" rtl="0" eaLnBrk="1" fontAlgn="auto" latinLnBrk="0" hangingPunct="1">
              <a:lnSpc>
                <a:spcPct val="100000"/>
              </a:lnSpc>
              <a:spcBef>
                <a:spcPts val="500"/>
              </a:spcBef>
              <a:spcAft>
                <a:spcPts val="0"/>
              </a:spcAft>
              <a:buClr>
                <a:srgbClr val="00487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102A47"/>
                </a:solidFill>
                <a:effectLst/>
                <a:uLnTx/>
                <a:uFillTx/>
                <a:latin typeface="Univers LT Std 45 Light" panose="020B0403020202020204" pitchFamily="34" charset="0"/>
                <a:ea typeface="+mn-ea"/>
                <a:cs typeface="+mn-cs"/>
              </a:rPr>
              <a:t>Create a Bylaws task force (not a standing committee)</a:t>
            </a:r>
          </a:p>
          <a:p>
            <a:pPr marL="342900" marR="0" lvl="1" indent="-342900" algn="l" defTabSz="914400" rtl="0" eaLnBrk="1" fontAlgn="auto" latinLnBrk="0" hangingPunct="1">
              <a:lnSpc>
                <a:spcPct val="100000"/>
              </a:lnSpc>
              <a:spcBef>
                <a:spcPts val="500"/>
              </a:spcBef>
              <a:spcAft>
                <a:spcPts val="0"/>
              </a:spcAft>
              <a:buClr>
                <a:srgbClr val="00487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102A47"/>
                </a:solidFill>
                <a:effectLst/>
                <a:uLnTx/>
                <a:uFillTx/>
                <a:latin typeface="Univers LT Std 45 Light" panose="020B0403020202020204" pitchFamily="34" charset="0"/>
                <a:ea typeface="+mn-ea"/>
                <a:cs typeface="+mn-cs"/>
              </a:rPr>
              <a:t>Review your purposes clause</a:t>
            </a:r>
          </a:p>
          <a:p>
            <a:pPr marL="342900" marR="0" lvl="1" indent="-342900" algn="l" defTabSz="914400" rtl="0" eaLnBrk="1" fontAlgn="auto" latinLnBrk="0" hangingPunct="1">
              <a:lnSpc>
                <a:spcPct val="100000"/>
              </a:lnSpc>
              <a:spcBef>
                <a:spcPts val="500"/>
              </a:spcBef>
              <a:spcAft>
                <a:spcPts val="0"/>
              </a:spcAft>
              <a:buClr>
                <a:srgbClr val="00487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102A47"/>
                </a:solidFill>
                <a:effectLst/>
                <a:uLnTx/>
                <a:uFillTx/>
                <a:latin typeface="Univers LT Std 45 Light" panose="020B0403020202020204" pitchFamily="34" charset="0"/>
                <a:ea typeface="+mn-ea"/>
                <a:cs typeface="+mn-cs"/>
              </a:rPr>
              <a:t>Work with experienced association legal counsel</a:t>
            </a:r>
          </a:p>
          <a:p>
            <a:pPr marL="342900" marR="0" lvl="1" indent="-342900" algn="l" defTabSz="914400" rtl="0" eaLnBrk="1" fontAlgn="auto" latinLnBrk="0" hangingPunct="1">
              <a:lnSpc>
                <a:spcPct val="100000"/>
              </a:lnSpc>
              <a:spcBef>
                <a:spcPts val="500"/>
              </a:spcBef>
              <a:spcAft>
                <a:spcPts val="0"/>
              </a:spcAft>
              <a:buClr>
                <a:srgbClr val="00487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102A47"/>
                </a:solidFill>
                <a:effectLst/>
                <a:uLnTx/>
                <a:uFillTx/>
                <a:latin typeface="Univers LT Std 45 Light" panose="020B0403020202020204" pitchFamily="34" charset="0"/>
                <a:ea typeface="+mn-ea"/>
                <a:cs typeface="+mn-cs"/>
              </a:rPr>
              <a:t>Be flexible</a:t>
            </a:r>
          </a:p>
          <a:p>
            <a:pPr marL="342900" marR="0" lvl="1" indent="-342900" algn="l" defTabSz="914400" rtl="0" eaLnBrk="1" fontAlgn="auto" latinLnBrk="0" hangingPunct="1">
              <a:lnSpc>
                <a:spcPct val="100000"/>
              </a:lnSpc>
              <a:spcBef>
                <a:spcPts val="500"/>
              </a:spcBef>
              <a:spcAft>
                <a:spcPts val="0"/>
              </a:spcAft>
              <a:buClr>
                <a:srgbClr val="004876"/>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102A47"/>
                </a:solidFill>
                <a:effectLst/>
                <a:uLnTx/>
                <a:uFillTx/>
                <a:latin typeface="Univers LT Std 45 Light" panose="020B0403020202020204" pitchFamily="34" charset="0"/>
                <a:ea typeface="+mn-ea"/>
                <a:cs typeface="+mn-cs"/>
              </a:rPr>
              <a:t>Ensure consistency with national organization or other requirements</a:t>
            </a:r>
          </a:p>
          <a:p>
            <a:pPr marL="0" marR="0" lvl="1" indent="0" algn="l" defTabSz="914400" rtl="0" eaLnBrk="1" fontAlgn="auto" latinLnBrk="0" hangingPunct="1">
              <a:lnSpc>
                <a:spcPct val="100000"/>
              </a:lnSpc>
              <a:spcBef>
                <a:spcPts val="500"/>
              </a:spcBef>
              <a:spcAft>
                <a:spcPts val="0"/>
              </a:spcAft>
              <a:buClr>
                <a:srgbClr val="004876"/>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102A47"/>
              </a:solidFill>
              <a:effectLst/>
              <a:uLnTx/>
              <a:uFillTx/>
              <a:latin typeface="Univers LT Std 45 Light" panose="020B0403020202020204" pitchFamily="34" charset="0"/>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02A47"/>
              </a:solidFill>
              <a:effectLst/>
              <a:uLnTx/>
              <a:uFillTx/>
              <a:latin typeface="Univers LT Std 45 Light" panose="020B0403020202020204" pitchFamily="34" charset="0"/>
              <a:ea typeface="+mn-ea"/>
              <a:cs typeface="+mn-cs"/>
            </a:endParaRPr>
          </a:p>
        </p:txBody>
      </p:sp>
    </p:spTree>
    <p:extLst>
      <p:ext uri="{BB962C8B-B14F-4D97-AF65-F5344CB8AC3E}">
        <p14:creationId xmlns:p14="http://schemas.microsoft.com/office/powerpoint/2010/main" val="92906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4A937-C706-BAEC-D95E-A4A93665F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284E8-1FBB-BCF3-786A-F5CA75B06703}"/>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4876"/>
                </a:solidFill>
                <a:effectLst/>
                <a:uLnTx/>
                <a:uFillTx/>
                <a:latin typeface="Trajan Pro" panose="02020502050506020301" pitchFamily="18" charset="77"/>
                <a:ea typeface="+mn-ea"/>
                <a:cs typeface="+mn-cs"/>
              </a:rPr>
              <a:t>Bylaws Task Force</a:t>
            </a:r>
            <a:endParaRPr lang="en-US" dirty="0"/>
          </a:p>
        </p:txBody>
      </p:sp>
      <p:sp>
        <p:nvSpPr>
          <p:cNvPr id="3" name="Content Placeholder 2">
            <a:extLst>
              <a:ext uri="{FF2B5EF4-FFF2-40B4-BE49-F238E27FC236}">
                <a16:creationId xmlns:a16="http://schemas.microsoft.com/office/drawing/2014/main" id="{A4229237-1C97-9D29-6598-DF21BCB06597}"/>
              </a:ext>
            </a:extLst>
          </p:cNvPr>
          <p:cNvSpPr>
            <a:spLocks noGrp="1"/>
          </p:cNvSpPr>
          <p:nvPr>
            <p:ph idx="1"/>
          </p:nvPr>
        </p:nvSpPr>
        <p:spPr/>
        <p:txBody>
          <a:bodyPr/>
          <a:lstStyle/>
          <a:p>
            <a:pPr marL="457200" indent="-457200"/>
            <a:r>
              <a:rPr lang="en-US" dirty="0"/>
              <a:t>Representative of the current membership of the association</a:t>
            </a:r>
          </a:p>
          <a:p>
            <a:pPr marL="457200" indent="-457200"/>
            <a:r>
              <a:rPr lang="en-US" dirty="0"/>
              <a:t>Individuals who have diverse backgrounds</a:t>
            </a:r>
          </a:p>
          <a:p>
            <a:pPr marL="457200" indent="-457200"/>
            <a:r>
              <a:rPr lang="en-US" dirty="0"/>
              <a:t>Individuals who are well respected in the association</a:t>
            </a:r>
          </a:p>
          <a:p>
            <a:pPr marL="457200" indent="-457200"/>
            <a:r>
              <a:rPr lang="en-US" dirty="0"/>
              <a:t>Previous committee or leadership experience</a:t>
            </a:r>
          </a:p>
          <a:p>
            <a:endParaRPr lang="en-US" dirty="0"/>
          </a:p>
        </p:txBody>
      </p:sp>
    </p:spTree>
    <p:extLst>
      <p:ext uri="{BB962C8B-B14F-4D97-AF65-F5344CB8AC3E}">
        <p14:creationId xmlns:p14="http://schemas.microsoft.com/office/powerpoint/2010/main" val="11320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E3C43-1F01-A7D1-2FBF-35C1A1A47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82B11-F930-0414-3C05-561D59356439}"/>
              </a:ext>
            </a:extLst>
          </p:cNvPr>
          <p:cNvSpPr>
            <a:spLocks noGrp="1"/>
          </p:cNvSpPr>
          <p:nvPr>
            <p:ph type="title"/>
          </p:nvPr>
        </p:nvSpPr>
        <p:spPr/>
        <p:txBody>
          <a:bodyPr/>
          <a:lstStyle/>
          <a:p>
            <a:r>
              <a:rPr lang="en-US" dirty="0"/>
              <a:t>Purposes Clause</a:t>
            </a:r>
          </a:p>
        </p:txBody>
      </p:sp>
      <p:sp>
        <p:nvSpPr>
          <p:cNvPr id="3" name="Content Placeholder 2">
            <a:extLst>
              <a:ext uri="{FF2B5EF4-FFF2-40B4-BE49-F238E27FC236}">
                <a16:creationId xmlns:a16="http://schemas.microsoft.com/office/drawing/2014/main" id="{78DA77CC-E666-A826-4934-E14D15F108E5}"/>
              </a:ext>
            </a:extLst>
          </p:cNvPr>
          <p:cNvSpPr>
            <a:spLocks noGrp="1"/>
          </p:cNvSpPr>
          <p:nvPr>
            <p:ph idx="1"/>
          </p:nvPr>
        </p:nvSpPr>
        <p:spPr/>
        <p:txBody>
          <a:bodyPr/>
          <a:lstStyle/>
          <a:p>
            <a:pPr marL="457200" indent="-457200"/>
            <a:r>
              <a:rPr lang="en-US" dirty="0"/>
              <a:t>Consistent with your Articles of Incorporation, National’s purposes, and IRS Forms 990</a:t>
            </a:r>
          </a:p>
          <a:p>
            <a:pPr marL="457200" indent="-457200"/>
            <a:r>
              <a:rPr lang="en-US" dirty="0"/>
              <a:t>Reflective of the current purposes of the association; things change over time; be sure it is broad enough (can affect the application of UBIT)</a:t>
            </a:r>
          </a:p>
          <a:p>
            <a:pPr marL="457200" indent="-457200"/>
            <a:r>
              <a:rPr lang="en-US" dirty="0"/>
              <a:t>Doesn’t need to be overly detailed</a:t>
            </a:r>
          </a:p>
          <a:p>
            <a:endParaRPr lang="en-US" dirty="0"/>
          </a:p>
        </p:txBody>
      </p:sp>
    </p:spTree>
    <p:extLst>
      <p:ext uri="{BB962C8B-B14F-4D97-AF65-F5344CB8AC3E}">
        <p14:creationId xmlns:p14="http://schemas.microsoft.com/office/powerpoint/2010/main" val="30733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75808-DE2E-6374-956D-6B782F192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2C4A3-58CD-E731-2E5A-7D0B4C7FC4DE}"/>
              </a:ext>
            </a:extLst>
          </p:cNvPr>
          <p:cNvSpPr>
            <a:spLocks noGrp="1"/>
          </p:cNvSpPr>
          <p:nvPr>
            <p:ph type="title"/>
          </p:nvPr>
        </p:nvSpPr>
        <p:spPr/>
        <p:txBody>
          <a:bodyPr/>
          <a:lstStyle/>
          <a:p>
            <a:r>
              <a:rPr lang="en-US" dirty="0"/>
              <a:t>Working with Legal Counsel</a:t>
            </a:r>
          </a:p>
        </p:txBody>
      </p:sp>
      <p:sp>
        <p:nvSpPr>
          <p:cNvPr id="3" name="Content Placeholder 2">
            <a:extLst>
              <a:ext uri="{FF2B5EF4-FFF2-40B4-BE49-F238E27FC236}">
                <a16:creationId xmlns:a16="http://schemas.microsoft.com/office/drawing/2014/main" id="{E3D60B10-EA77-0589-4424-F42EE21A3B86}"/>
              </a:ext>
            </a:extLst>
          </p:cNvPr>
          <p:cNvSpPr>
            <a:spLocks noGrp="1"/>
          </p:cNvSpPr>
          <p:nvPr>
            <p:ph idx="1"/>
          </p:nvPr>
        </p:nvSpPr>
        <p:spPr/>
        <p:txBody>
          <a:bodyPr/>
          <a:lstStyle/>
          <a:p>
            <a:pPr marL="457200" indent="-457200"/>
            <a:r>
              <a:rPr lang="en-US" dirty="0"/>
              <a:t>Keep legal counsel involved from the beginning, working hand-in-hand with the Bylaws task force</a:t>
            </a:r>
          </a:p>
          <a:p>
            <a:pPr marL="457200" indent="-457200"/>
            <a:r>
              <a:rPr lang="en-US" dirty="0"/>
              <a:t>Advise on current best practices and common pitfalls</a:t>
            </a:r>
          </a:p>
          <a:p>
            <a:pPr marL="457200" indent="-457200"/>
            <a:r>
              <a:rPr lang="en-US" dirty="0"/>
              <a:t>Familiarity with state nonprofit corporation laws and tax-exempt associations</a:t>
            </a:r>
          </a:p>
          <a:p>
            <a:pPr marL="457200" indent="-457200"/>
            <a:endParaRPr lang="en-US" dirty="0"/>
          </a:p>
          <a:p>
            <a:pPr marL="457200" indent="-457200"/>
            <a:endParaRPr lang="en-US" dirty="0"/>
          </a:p>
          <a:p>
            <a:pPr marL="457200" indent="-457200"/>
            <a:endParaRPr lang="en-US" dirty="0"/>
          </a:p>
          <a:p>
            <a:pPr marL="457200" indent="-457200"/>
            <a:endParaRPr lang="en-US" dirty="0"/>
          </a:p>
          <a:p>
            <a:endParaRPr lang="en-US" dirty="0"/>
          </a:p>
        </p:txBody>
      </p:sp>
    </p:spTree>
    <p:extLst>
      <p:ext uri="{BB962C8B-B14F-4D97-AF65-F5344CB8AC3E}">
        <p14:creationId xmlns:p14="http://schemas.microsoft.com/office/powerpoint/2010/main" val="14670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6052A-06B0-3458-4F45-A36A25E3B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C24AE-89D3-B91F-3B41-34F06C9567DA}"/>
              </a:ext>
            </a:extLst>
          </p:cNvPr>
          <p:cNvSpPr>
            <a:spLocks noGrp="1"/>
          </p:cNvSpPr>
          <p:nvPr>
            <p:ph type="title"/>
          </p:nvPr>
        </p:nvSpPr>
        <p:spPr/>
        <p:txBody>
          <a:bodyPr/>
          <a:lstStyle/>
          <a:p>
            <a:r>
              <a:rPr lang="en-US" dirty="0"/>
              <a:t>Be Flexible</a:t>
            </a:r>
          </a:p>
        </p:txBody>
      </p:sp>
      <p:sp>
        <p:nvSpPr>
          <p:cNvPr id="3" name="Content Placeholder 2">
            <a:extLst>
              <a:ext uri="{FF2B5EF4-FFF2-40B4-BE49-F238E27FC236}">
                <a16:creationId xmlns:a16="http://schemas.microsoft.com/office/drawing/2014/main" id="{AC2763B4-B7C4-355E-DA8A-D55BF92A45A3}"/>
              </a:ext>
            </a:extLst>
          </p:cNvPr>
          <p:cNvSpPr>
            <a:spLocks noGrp="1"/>
          </p:cNvSpPr>
          <p:nvPr>
            <p:ph idx="1"/>
          </p:nvPr>
        </p:nvSpPr>
        <p:spPr/>
        <p:txBody>
          <a:bodyPr/>
          <a:lstStyle/>
          <a:p>
            <a:pPr marL="457200" indent="-457200"/>
            <a:r>
              <a:rPr lang="en-US" sz="2600" dirty="0"/>
              <a:t>Range for board size</a:t>
            </a:r>
          </a:p>
          <a:p>
            <a:pPr marL="457200" indent="-457200"/>
            <a:r>
              <a:rPr lang="en-US" sz="2600" dirty="0"/>
              <a:t>Give the board flexibility to add officers, committees, etc.</a:t>
            </a:r>
          </a:p>
          <a:p>
            <a:pPr marL="457200" indent="-457200"/>
            <a:r>
              <a:rPr lang="en-US" sz="2600" dirty="0"/>
              <a:t>Include options for meetings and voting actions </a:t>
            </a:r>
          </a:p>
          <a:p>
            <a:pPr marL="457200" indent="-457200"/>
            <a:r>
              <a:rPr lang="en-US" sz="2600" dirty="0"/>
              <a:t>Do not include unrealistic quorum or voting requirements and processes</a:t>
            </a:r>
          </a:p>
          <a:p>
            <a:pPr marL="457200" indent="-457200"/>
            <a:r>
              <a:rPr lang="en-US" sz="2600" dirty="0"/>
              <a:t>Some states require language explicitly allowing remote participation in meetings </a:t>
            </a:r>
          </a:p>
          <a:p>
            <a:pPr marL="457200" indent="-457200"/>
            <a:r>
              <a:rPr lang="en-US" sz="2600" dirty="0"/>
              <a:t>Don’t make it too difficult to amend the Bylaws (or the Articles of Incorporation) (but always subject to approval)</a:t>
            </a:r>
          </a:p>
          <a:p>
            <a:endParaRPr lang="en-US" sz="2600" dirty="0"/>
          </a:p>
        </p:txBody>
      </p:sp>
    </p:spTree>
    <p:extLst>
      <p:ext uri="{BB962C8B-B14F-4D97-AF65-F5344CB8AC3E}">
        <p14:creationId xmlns:p14="http://schemas.microsoft.com/office/powerpoint/2010/main" val="128682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1A2B1-3DC7-011A-1C62-7531EB5D3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9258C-CCED-1353-575B-2C333B51588B}"/>
              </a:ext>
            </a:extLst>
          </p:cNvPr>
          <p:cNvSpPr>
            <a:spLocks noGrp="1"/>
          </p:cNvSpPr>
          <p:nvPr>
            <p:ph type="title"/>
          </p:nvPr>
        </p:nvSpPr>
        <p:spPr/>
        <p:txBody>
          <a:bodyPr/>
          <a:lstStyle/>
          <a:p>
            <a:r>
              <a:rPr lang="en-US" dirty="0"/>
              <a:t>Voting Actions</a:t>
            </a:r>
          </a:p>
        </p:txBody>
      </p:sp>
      <p:sp>
        <p:nvSpPr>
          <p:cNvPr id="3" name="Content Placeholder 2">
            <a:extLst>
              <a:ext uri="{FF2B5EF4-FFF2-40B4-BE49-F238E27FC236}">
                <a16:creationId xmlns:a16="http://schemas.microsoft.com/office/drawing/2014/main" id="{339F1E3E-7E28-0D32-7083-84CCBB7C7BF9}"/>
              </a:ext>
            </a:extLst>
          </p:cNvPr>
          <p:cNvSpPr>
            <a:spLocks noGrp="1"/>
          </p:cNvSpPr>
          <p:nvPr>
            <p:ph idx="1"/>
          </p:nvPr>
        </p:nvSpPr>
        <p:spPr/>
        <p:txBody>
          <a:bodyPr/>
          <a:lstStyle/>
          <a:p>
            <a:pPr marL="457200" indent="-457200"/>
            <a:r>
              <a:rPr lang="en-US" dirty="0"/>
              <a:t>High quorum and voting thresholds can hinder your ability to act</a:t>
            </a:r>
          </a:p>
          <a:p>
            <a:pPr marL="457200" indent="-457200"/>
            <a:r>
              <a:rPr lang="en-US" dirty="0"/>
              <a:t>Differences between board action and membership action</a:t>
            </a:r>
          </a:p>
          <a:p>
            <a:pPr marL="457200" indent="-457200"/>
            <a:r>
              <a:rPr lang="en-US" dirty="0"/>
              <a:t>Allow the board to act quickly in emergencies (“emergency powers”)</a:t>
            </a:r>
          </a:p>
          <a:p>
            <a:pPr marL="457200" indent="-457200"/>
            <a:r>
              <a:rPr lang="en-US" dirty="0"/>
              <a:t>Consider unanimous written consent and ballot voting, including by electronic means</a:t>
            </a:r>
          </a:p>
        </p:txBody>
      </p:sp>
    </p:spTree>
    <p:extLst>
      <p:ext uri="{BB962C8B-B14F-4D97-AF65-F5344CB8AC3E}">
        <p14:creationId xmlns:p14="http://schemas.microsoft.com/office/powerpoint/2010/main" val="2920426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2A70-A4F5-029E-8269-890A08BA0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1234D-8FCD-04A1-1F64-56009CA6B75E}"/>
              </a:ext>
            </a:extLst>
          </p:cNvPr>
          <p:cNvSpPr>
            <a:spLocks noGrp="1"/>
          </p:cNvSpPr>
          <p:nvPr>
            <p:ph type="title"/>
          </p:nvPr>
        </p:nvSpPr>
        <p:spPr/>
        <p:txBody>
          <a:bodyPr/>
          <a:lstStyle/>
          <a:p>
            <a:r>
              <a:rPr lang="en-US" dirty="0"/>
              <a:t>Quorum and Voting Thresholds</a:t>
            </a:r>
          </a:p>
        </p:txBody>
      </p:sp>
      <p:sp>
        <p:nvSpPr>
          <p:cNvPr id="3" name="Content Placeholder 2">
            <a:extLst>
              <a:ext uri="{FF2B5EF4-FFF2-40B4-BE49-F238E27FC236}">
                <a16:creationId xmlns:a16="http://schemas.microsoft.com/office/drawing/2014/main" id="{11D57387-6832-1C69-33A4-1EED34A8476A}"/>
              </a:ext>
            </a:extLst>
          </p:cNvPr>
          <p:cNvSpPr>
            <a:spLocks noGrp="1"/>
          </p:cNvSpPr>
          <p:nvPr>
            <p:ph idx="1"/>
          </p:nvPr>
        </p:nvSpPr>
        <p:spPr/>
        <p:txBody>
          <a:bodyPr/>
          <a:lstStyle/>
          <a:p>
            <a:pPr marL="457200" indent="-457200"/>
            <a:r>
              <a:rPr lang="en-US" dirty="0"/>
              <a:t>Failure to include quorum requirements then defaults to the state nonprofit corporation statute</a:t>
            </a:r>
          </a:p>
          <a:p>
            <a:pPr marL="457200" indent="-457200"/>
            <a:r>
              <a:rPr lang="en-US" dirty="0"/>
              <a:t>State default requirements tend to be much higher than necessary</a:t>
            </a:r>
          </a:p>
          <a:p>
            <a:pPr marL="457200" indent="-457200"/>
            <a:r>
              <a:rPr lang="en-US" dirty="0"/>
              <a:t>Set realistic quorum and voting thresholds (for both board and membership meetings and voting outside of a meeting) – what’s your usual participation?</a:t>
            </a:r>
          </a:p>
        </p:txBody>
      </p:sp>
    </p:spTree>
    <p:extLst>
      <p:ext uri="{BB962C8B-B14F-4D97-AF65-F5344CB8AC3E}">
        <p14:creationId xmlns:p14="http://schemas.microsoft.com/office/powerpoint/2010/main" val="244149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24AB6-676F-0865-EC2A-C93CD846D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6BBA9-FE52-3660-78C5-7D2499C99653}"/>
              </a:ext>
            </a:extLst>
          </p:cNvPr>
          <p:cNvSpPr>
            <a:spLocks noGrp="1"/>
          </p:cNvSpPr>
          <p:nvPr>
            <p:ph type="title"/>
          </p:nvPr>
        </p:nvSpPr>
        <p:spPr/>
        <p:txBody>
          <a:bodyPr lIns="91440" tIns="45720" rIns="91440" bIns="45720" anchor="t"/>
          <a:lstStyle/>
          <a:p>
            <a:r>
              <a:rPr lang="en-US" dirty="0">
                <a:latin typeface="Arial" panose="020B0604020202020204" pitchFamily="34" charset="0"/>
                <a:cs typeface="Arial" panose="020B0604020202020204" pitchFamily="34" charset="0"/>
              </a:rPr>
              <a:t>Activity Disclaimer</a:t>
            </a:r>
          </a:p>
        </p:txBody>
      </p:sp>
      <p:sp>
        <p:nvSpPr>
          <p:cNvPr id="3" name="Content Placeholder 2">
            <a:extLst>
              <a:ext uri="{FF2B5EF4-FFF2-40B4-BE49-F238E27FC236}">
                <a16:creationId xmlns:a16="http://schemas.microsoft.com/office/drawing/2014/main" id="{A40237C1-D5AB-852C-8578-6291FA485624}"/>
              </a:ext>
            </a:extLst>
          </p:cNvPr>
          <p:cNvSpPr>
            <a:spLocks noGrp="1"/>
          </p:cNvSpPr>
          <p:nvPr>
            <p:ph idx="1"/>
          </p:nvPr>
        </p:nvSpPr>
        <p:spPr>
          <a:xfrm>
            <a:off x="389626" y="1690244"/>
            <a:ext cx="11419935" cy="4719241"/>
          </a:xfrm>
        </p:spPr>
        <p:txBody>
          <a:bodyPr wrap="square">
            <a:spAutoFit/>
          </a:bodyPr>
          <a:lstStyle/>
          <a:p>
            <a:pPr marL="0" indent="0">
              <a:lnSpc>
                <a:spcPct val="100000"/>
              </a:lnSpc>
              <a:buNone/>
            </a:pPr>
            <a:r>
              <a:rPr lang="en-US" sz="2000" dirty="0">
                <a:solidFill>
                  <a:srgbClr val="282828"/>
                </a:solidFill>
                <a:latin typeface="Tahoma" panose="020B0604030504040204" pitchFamily="34" charset="0"/>
                <a:ea typeface="Tahoma" panose="020B0604030504040204" pitchFamily="34" charset="0"/>
                <a:cs typeface="Tahoma" panose="020B0604030504040204" pitchFamily="34" charset="0"/>
              </a:rPr>
              <a:t>The material presented here is being made available by the American Academy of Family Physicians for educational purposes only. Please note that medical information is constantly changing; the information contained in this activity was accurate at the time of publication. This material is not intended to represent the only, nor necessarily best, methods or procedures appropriate for the medical situations discussed. Rather, it is intended to present an approach, view, statement, or opinion of the faculty, which may be helpful to others who face similar situations.</a:t>
            </a:r>
          </a:p>
          <a:p>
            <a:pPr marL="0" indent="0">
              <a:lnSpc>
                <a:spcPct val="100000"/>
              </a:lnSpc>
              <a:buNone/>
            </a:pPr>
            <a:r>
              <a:rPr lang="en-US" sz="2000" dirty="0">
                <a:solidFill>
                  <a:srgbClr val="282828"/>
                </a:solidFill>
                <a:latin typeface="Tahoma" panose="020B0604030504040204" pitchFamily="34" charset="0"/>
                <a:ea typeface="Tahoma" panose="020B0604030504040204" pitchFamily="34" charset="0"/>
                <a:cs typeface="Tahoma" panose="020B0604030504040204" pitchFamily="34" charset="0"/>
              </a:rPr>
              <a:t>The AAFP disclaims any and all liability for injury or other damages resulting to any individual using this material and for all claims that might arise out of the use of the techniques demonstrated therein by such individuals, whether these claims shall be asserted by a physician or any other person. Physicians may care to check specific details such as drug doses and contraindications, etc., in standard sources prior to clinical application. This material might contain recommendations/guidelines developed by other organizations. Please note that although these guidelines might be included, this does not necessarily imply the endorsement by the AAFP.</a:t>
            </a:r>
          </a:p>
          <a:p>
            <a:pPr marL="0" indent="0">
              <a:lnSpc>
                <a:spcPct val="100000"/>
              </a:lnSpc>
              <a:buNone/>
            </a:pPr>
            <a:endParaRPr lang="en-US" sz="2000" dirty="0">
              <a:solidFill>
                <a:srgbClr val="282828"/>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609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9C9D-0C84-9C3D-31AF-8CBB67CEB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70695-1A18-B8BD-8DC5-1E9756FA40F3}"/>
              </a:ext>
            </a:extLst>
          </p:cNvPr>
          <p:cNvSpPr>
            <a:spLocks noGrp="1"/>
          </p:cNvSpPr>
          <p:nvPr>
            <p:ph type="title"/>
          </p:nvPr>
        </p:nvSpPr>
        <p:spPr/>
        <p:txBody>
          <a:bodyPr/>
          <a:lstStyle/>
          <a:p>
            <a:r>
              <a:rPr lang="en-US" dirty="0"/>
              <a:t>Don’t Get Stuck in the Past</a:t>
            </a:r>
          </a:p>
        </p:txBody>
      </p:sp>
      <p:sp>
        <p:nvSpPr>
          <p:cNvPr id="3" name="Content Placeholder 2">
            <a:extLst>
              <a:ext uri="{FF2B5EF4-FFF2-40B4-BE49-F238E27FC236}">
                <a16:creationId xmlns:a16="http://schemas.microsoft.com/office/drawing/2014/main" id="{F1E8793D-9A64-DC7D-2F36-AB119F098928}"/>
              </a:ext>
            </a:extLst>
          </p:cNvPr>
          <p:cNvSpPr>
            <a:spLocks noGrp="1"/>
          </p:cNvSpPr>
          <p:nvPr>
            <p:ph idx="1"/>
          </p:nvPr>
        </p:nvSpPr>
        <p:spPr/>
        <p:txBody>
          <a:bodyPr/>
          <a:lstStyle/>
          <a:p>
            <a:pPr marL="457200" indent="-457200"/>
            <a:r>
              <a:rPr lang="en-US" dirty="0"/>
              <a:t>Take note of how your association has evolved</a:t>
            </a:r>
          </a:p>
          <a:p>
            <a:pPr marL="457200" indent="-457200"/>
            <a:r>
              <a:rPr lang="en-US" dirty="0"/>
              <a:t>What changes do you want to make to move forward </a:t>
            </a:r>
          </a:p>
          <a:p>
            <a:pPr marL="457200" indent="-457200"/>
            <a:r>
              <a:rPr lang="en-US" dirty="0"/>
              <a:t>Often, this means reducing board size</a:t>
            </a:r>
          </a:p>
          <a:p>
            <a:pPr marL="457200" indent="-457200"/>
            <a:r>
              <a:rPr lang="en-US" dirty="0"/>
              <a:t>Have specific roles for the board</a:t>
            </a:r>
          </a:p>
          <a:p>
            <a:pPr marL="457200" indent="-457200"/>
            <a:r>
              <a:rPr lang="en-US" dirty="0"/>
              <a:t>Ensure the CEO/Executive Director is involved and a member of the board</a:t>
            </a:r>
          </a:p>
          <a:p>
            <a:pPr marL="457200" indent="-457200"/>
            <a:r>
              <a:rPr lang="en-US" dirty="0"/>
              <a:t>Have your membership categories changed?</a:t>
            </a:r>
          </a:p>
        </p:txBody>
      </p:sp>
    </p:spTree>
    <p:extLst>
      <p:ext uri="{BB962C8B-B14F-4D97-AF65-F5344CB8AC3E}">
        <p14:creationId xmlns:p14="http://schemas.microsoft.com/office/powerpoint/2010/main" val="442637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9D17B-59A1-B523-83F5-D247AC8AC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A69B3-0FA8-CE14-2607-0A70A85DF327}"/>
              </a:ext>
            </a:extLst>
          </p:cNvPr>
          <p:cNvSpPr>
            <a:spLocks noGrp="1"/>
          </p:cNvSpPr>
          <p:nvPr>
            <p:ph type="title"/>
          </p:nvPr>
        </p:nvSpPr>
        <p:spPr/>
        <p:txBody>
          <a:bodyPr/>
          <a:lstStyle/>
          <a:p>
            <a:r>
              <a:rPr lang="en-US" dirty="0"/>
              <a:t>Policies Outside of Bylaws</a:t>
            </a:r>
          </a:p>
        </p:txBody>
      </p:sp>
      <p:sp>
        <p:nvSpPr>
          <p:cNvPr id="3" name="Content Placeholder 2">
            <a:extLst>
              <a:ext uri="{FF2B5EF4-FFF2-40B4-BE49-F238E27FC236}">
                <a16:creationId xmlns:a16="http://schemas.microsoft.com/office/drawing/2014/main" id="{6C1E1F1A-E220-5ED4-7A0D-2633536B2AFB}"/>
              </a:ext>
            </a:extLst>
          </p:cNvPr>
          <p:cNvSpPr>
            <a:spLocks noGrp="1"/>
          </p:cNvSpPr>
          <p:nvPr>
            <p:ph idx="1"/>
          </p:nvPr>
        </p:nvSpPr>
        <p:spPr/>
        <p:txBody>
          <a:bodyPr/>
          <a:lstStyle/>
          <a:p>
            <a:pPr marL="457200" indent="-457200"/>
            <a:r>
              <a:rPr lang="en-US" dirty="0"/>
              <a:t>Bylaws should not include the policies of the association</a:t>
            </a:r>
          </a:p>
          <a:p>
            <a:pPr marL="457200" indent="-457200"/>
            <a:r>
              <a:rPr lang="en-US" dirty="0"/>
              <a:t>Membership criteria (you should reference pathways to membership removal)</a:t>
            </a:r>
          </a:p>
          <a:p>
            <a:pPr marL="457200" indent="-457200"/>
            <a:r>
              <a:rPr lang="en-US" dirty="0"/>
              <a:t>Membership dues amounts</a:t>
            </a:r>
          </a:p>
          <a:p>
            <a:pPr marL="457200" indent="-457200"/>
            <a:r>
              <a:rPr lang="en-US" dirty="0"/>
              <a:t>Elections </a:t>
            </a:r>
          </a:p>
          <a:p>
            <a:pPr marL="457200" indent="-457200"/>
            <a:r>
              <a:rPr lang="en-US" dirty="0"/>
              <a:t>Other policies – Conflicts of Interest, Antitrust, Financial Policies, Codes of Conduct </a:t>
            </a:r>
          </a:p>
        </p:txBody>
      </p:sp>
    </p:spTree>
    <p:extLst>
      <p:ext uri="{BB962C8B-B14F-4D97-AF65-F5344CB8AC3E}">
        <p14:creationId xmlns:p14="http://schemas.microsoft.com/office/powerpoint/2010/main" val="286569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5A1C0-AF36-E70D-B952-F2D0188B0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9D4E6-5978-0A78-F460-AC4812F0FD8B}"/>
              </a:ext>
            </a:extLst>
          </p:cNvPr>
          <p:cNvSpPr>
            <a:spLocks noGrp="1"/>
          </p:cNvSpPr>
          <p:nvPr>
            <p:ph type="title"/>
          </p:nvPr>
        </p:nvSpPr>
        <p:spPr/>
        <p:txBody>
          <a:bodyPr/>
          <a:lstStyle/>
          <a:p>
            <a:r>
              <a:rPr lang="en-US" dirty="0"/>
              <a:t>Policies and Procedures</a:t>
            </a:r>
          </a:p>
        </p:txBody>
      </p:sp>
      <p:sp>
        <p:nvSpPr>
          <p:cNvPr id="3" name="Content Placeholder 2">
            <a:extLst>
              <a:ext uri="{FF2B5EF4-FFF2-40B4-BE49-F238E27FC236}">
                <a16:creationId xmlns:a16="http://schemas.microsoft.com/office/drawing/2014/main" id="{2B0D78C1-3EC2-5EAA-D51D-059431D25557}"/>
              </a:ext>
            </a:extLst>
          </p:cNvPr>
          <p:cNvSpPr>
            <a:spLocks noGrp="1"/>
          </p:cNvSpPr>
          <p:nvPr>
            <p:ph idx="1"/>
          </p:nvPr>
        </p:nvSpPr>
        <p:spPr/>
        <p:txBody>
          <a:bodyPr/>
          <a:lstStyle/>
          <a:p>
            <a:pPr marL="457200" indent="-457200"/>
            <a:r>
              <a:rPr lang="en-US" dirty="0"/>
              <a:t>The board sets policies and procedures; a membership vote should not be required for amendments</a:t>
            </a:r>
          </a:p>
          <a:p>
            <a:pPr marL="457200" indent="-457200"/>
            <a:r>
              <a:rPr lang="en-US" dirty="0"/>
              <a:t>A change in election processes, membership dues, or membership criteria should not require membership vote</a:t>
            </a:r>
          </a:p>
          <a:p>
            <a:pPr marL="457200" indent="-457200"/>
            <a:r>
              <a:rPr lang="en-US" dirty="0"/>
              <a:t>Separate policies and procedures (outside of Bylaws) allow the association to remain nimble </a:t>
            </a:r>
          </a:p>
          <a:p>
            <a:pPr marL="457200" indent="-457200"/>
            <a:r>
              <a:rPr lang="en-US" dirty="0"/>
              <a:t>Compliance with National’s requirements</a:t>
            </a:r>
          </a:p>
        </p:txBody>
      </p:sp>
    </p:spTree>
    <p:extLst>
      <p:ext uri="{BB962C8B-B14F-4D97-AF65-F5344CB8AC3E}">
        <p14:creationId xmlns:p14="http://schemas.microsoft.com/office/powerpoint/2010/main" val="2759427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1393FC-D1CE-85A1-1AA3-77E16BD6B9C8}"/>
              </a:ext>
            </a:extLst>
          </p:cNvPr>
          <p:cNvSpPr txBox="1">
            <a:spLocks/>
          </p:cNvSpPr>
          <p:nvPr/>
        </p:nvSpPr>
        <p:spPr>
          <a:xfrm>
            <a:off x="788097" y="743706"/>
            <a:ext cx="5718582" cy="15330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0F3759"/>
                </a:solidFill>
                <a:latin typeface="Work Sans Light" pitchFamily="2" charset="77"/>
              </a:rPr>
              <a:t>Questions?</a:t>
            </a:r>
            <a:br>
              <a:rPr lang="en-US" sz="3600">
                <a:solidFill>
                  <a:srgbClr val="0F3759"/>
                </a:solidFill>
                <a:latin typeface="Work Sans Light" pitchFamily="2" charset="77"/>
              </a:rPr>
            </a:br>
            <a:r>
              <a:rPr lang="en-US" sz="3600">
                <a:solidFill>
                  <a:srgbClr val="0F3759"/>
                </a:solidFill>
                <a:latin typeface="Work Sans Light" pitchFamily="2" charset="77"/>
              </a:rPr>
              <a:t>Contact us.</a:t>
            </a:r>
          </a:p>
        </p:txBody>
      </p:sp>
      <p:sp>
        <p:nvSpPr>
          <p:cNvPr id="5" name="TextBox 4">
            <a:extLst>
              <a:ext uri="{FF2B5EF4-FFF2-40B4-BE49-F238E27FC236}">
                <a16:creationId xmlns:a16="http://schemas.microsoft.com/office/drawing/2014/main" id="{E96557FC-DC62-3F9A-F4C9-66D2C0FEFF5E}"/>
              </a:ext>
            </a:extLst>
          </p:cNvPr>
          <p:cNvSpPr txBox="1"/>
          <p:nvPr/>
        </p:nvSpPr>
        <p:spPr>
          <a:xfrm>
            <a:off x="1161476" y="2619863"/>
            <a:ext cx="3575116" cy="923330"/>
          </a:xfrm>
          <a:prstGeom prst="rect">
            <a:avLst/>
          </a:prstGeom>
          <a:noFill/>
        </p:spPr>
        <p:txBody>
          <a:bodyPr wrap="square">
            <a:spAutoFit/>
          </a:bodyPr>
          <a:lstStyle/>
          <a:p>
            <a:r>
              <a:rPr lang="en-US">
                <a:latin typeface="Museo Sans 300" panose="02000000000000000000" pitchFamily="2" charset="77"/>
                <a:hlinkClick r:id="rId2"/>
              </a:rPr>
              <a:t>Email</a:t>
            </a:r>
            <a:r>
              <a:rPr lang="en-US">
                <a:effectLst/>
                <a:latin typeface="Museo Sans 300" panose="02000000000000000000" pitchFamily="2" charset="77"/>
                <a:hlinkClick r:id="rId2"/>
              </a:rPr>
              <a:t>@aafp.org</a:t>
            </a:r>
            <a:endParaRPr lang="en-US">
              <a:effectLst/>
              <a:latin typeface="Museo Sans 300" panose="02000000000000000000" pitchFamily="2" charset="77"/>
            </a:endParaRPr>
          </a:p>
          <a:p>
            <a:endParaRPr lang="en-US">
              <a:solidFill>
                <a:srgbClr val="467886"/>
              </a:solidFill>
              <a:effectLst/>
              <a:latin typeface="Museo Sans 300" panose="02000000000000000000" pitchFamily="2" charset="77"/>
              <a:hlinkClick r:id="rId3">
                <a:extLst>
                  <a:ext uri="{A12FA001-AC4F-418D-AE19-62706E023703}">
                    <ahyp:hlinkClr xmlns:ahyp="http://schemas.microsoft.com/office/drawing/2018/hyperlinkcolor" val="tx"/>
                  </a:ext>
                </a:extLst>
              </a:hlinkClick>
            </a:endParaRPr>
          </a:p>
          <a:p>
            <a:r>
              <a:rPr lang="en-US" u="sng">
                <a:solidFill>
                  <a:srgbClr val="007E8F"/>
                </a:solidFill>
                <a:effectLst/>
                <a:latin typeface="Museo Sans 300" panose="02000000000000000000" pitchFamily="2" charset="77"/>
                <a:hlinkClick r:id="rId3">
                  <a:extLst>
                    <a:ext uri="{A12FA001-AC4F-418D-AE19-62706E023703}">
                      <ahyp:hlinkClr xmlns:ahyp="http://schemas.microsoft.com/office/drawing/2018/hyperlinkcolor" val="tx"/>
                    </a:ext>
                  </a:extLst>
                </a:hlinkClick>
              </a:rPr>
              <a:t>aafp.org</a:t>
            </a:r>
            <a:endParaRPr lang="en-US" u="sng">
              <a:solidFill>
                <a:srgbClr val="007E8F"/>
              </a:solidFill>
              <a:effectLst/>
              <a:latin typeface="Museo Sans 300" panose="02000000000000000000" pitchFamily="2" charset="77"/>
            </a:endParaRPr>
          </a:p>
        </p:txBody>
      </p:sp>
      <p:pic>
        <p:nvPicPr>
          <p:cNvPr id="6" name="Graphic 5">
            <a:extLst>
              <a:ext uri="{FF2B5EF4-FFF2-40B4-BE49-F238E27FC236}">
                <a16:creationId xmlns:a16="http://schemas.microsoft.com/office/drawing/2014/main" id="{13F400C3-46C6-59B1-84B8-2EC7AF8E015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88096" y="2628507"/>
            <a:ext cx="367284" cy="367284"/>
          </a:xfrm>
          <a:prstGeom prst="rect">
            <a:avLst/>
          </a:prstGeom>
        </p:spPr>
      </p:pic>
      <p:pic>
        <p:nvPicPr>
          <p:cNvPr id="7" name="Graphic 6">
            <a:extLst>
              <a:ext uri="{FF2B5EF4-FFF2-40B4-BE49-F238E27FC236}">
                <a16:creationId xmlns:a16="http://schemas.microsoft.com/office/drawing/2014/main" id="{E87995FA-B4EB-EC97-D008-B735D1964E3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88096" y="3190309"/>
            <a:ext cx="366604" cy="366604"/>
          </a:xfrm>
          <a:prstGeom prst="rect">
            <a:avLst/>
          </a:prstGeom>
        </p:spPr>
      </p:pic>
    </p:spTree>
    <p:extLst>
      <p:ext uri="{BB962C8B-B14F-4D97-AF65-F5344CB8AC3E}">
        <p14:creationId xmlns:p14="http://schemas.microsoft.com/office/powerpoint/2010/main" val="2516236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40FF-A589-47AF-BDE0-360746B3221A}"/>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B650C08A-0AD7-494A-A911-5A5ADF0569C0}"/>
              </a:ext>
            </a:extLst>
          </p:cNvPr>
          <p:cNvSpPr>
            <a:spLocks noGrp="1"/>
          </p:cNvSpPr>
          <p:nvPr>
            <p:ph type="body" sz="quarter" idx="13"/>
          </p:nvPr>
        </p:nvSpPr>
        <p:spPr>
          <a:xfrm>
            <a:off x="4479168" y="3329963"/>
            <a:ext cx="5156200" cy="846922"/>
          </a:xfrm>
        </p:spPr>
        <p:txBody>
          <a:bodyPr/>
          <a:lstStyle/>
          <a:p>
            <a:r>
              <a:rPr lang="en-US" dirty="0"/>
              <a:t>Nisha G. Thakker, Esq.</a:t>
            </a:r>
          </a:p>
          <a:p>
            <a:r>
              <a:rPr lang="en-US"/>
              <a:t>Partner</a:t>
            </a:r>
            <a:endParaRPr lang="en-US" dirty="0"/>
          </a:p>
        </p:txBody>
      </p:sp>
      <p:sp>
        <p:nvSpPr>
          <p:cNvPr id="5" name="Text Placeholder 4">
            <a:extLst>
              <a:ext uri="{FF2B5EF4-FFF2-40B4-BE49-F238E27FC236}">
                <a16:creationId xmlns:a16="http://schemas.microsoft.com/office/drawing/2014/main" id="{832995D1-0841-48EB-AB6C-198A4DA84A90}"/>
              </a:ext>
            </a:extLst>
          </p:cNvPr>
          <p:cNvSpPr>
            <a:spLocks noGrp="1"/>
          </p:cNvSpPr>
          <p:nvPr>
            <p:ph type="body" sz="quarter" idx="15"/>
          </p:nvPr>
        </p:nvSpPr>
        <p:spPr>
          <a:xfrm>
            <a:off x="4479168" y="4440312"/>
            <a:ext cx="7190317" cy="1846187"/>
          </a:xfrm>
        </p:spPr>
        <p:txBody>
          <a:bodyPr>
            <a:normAutofit fontScale="92500" lnSpcReduction="10000"/>
          </a:bodyPr>
          <a:lstStyle/>
          <a:p>
            <a:r>
              <a:rPr lang="en-US" b="1" dirty="0"/>
              <a:t>Tenenbaum Law Group PLLC</a:t>
            </a:r>
          </a:p>
          <a:p>
            <a:r>
              <a:rPr lang="en-US" dirty="0"/>
              <a:t>601 13</a:t>
            </a:r>
            <a:r>
              <a:rPr lang="en-US" baseline="30000" dirty="0"/>
              <a:t>th</a:t>
            </a:r>
            <a:r>
              <a:rPr lang="en-US" dirty="0"/>
              <a:t> Street, NW, 12</a:t>
            </a:r>
            <a:r>
              <a:rPr lang="en-US" baseline="30000" dirty="0"/>
              <a:t>th</a:t>
            </a:r>
            <a:r>
              <a:rPr lang="en-US" dirty="0"/>
              <a:t> Floor</a:t>
            </a:r>
          </a:p>
          <a:p>
            <a:r>
              <a:rPr lang="en-US" dirty="0"/>
              <a:t>Washington, DC 20005</a:t>
            </a:r>
          </a:p>
          <a:p>
            <a:r>
              <a:rPr lang="en-US" dirty="0"/>
              <a:t>202-221-8004</a:t>
            </a:r>
          </a:p>
          <a:p>
            <a:r>
              <a:rPr lang="en-US" dirty="0">
                <a:hlinkClick r:id="rId2"/>
              </a:rPr>
              <a:t>nthakker@TenenbaumLegal.com</a:t>
            </a:r>
            <a:endParaRPr lang="en-US" dirty="0"/>
          </a:p>
          <a:p>
            <a:r>
              <a:rPr lang="en-US" dirty="0">
                <a:hlinkClick r:id="rId3"/>
              </a:rPr>
              <a:t>www.TenenbaumLegal.com</a:t>
            </a:r>
            <a:r>
              <a:rPr lang="en-US" dirty="0"/>
              <a:t> </a:t>
            </a:r>
          </a:p>
        </p:txBody>
      </p:sp>
      <p:sp>
        <p:nvSpPr>
          <p:cNvPr id="6" name="Slide Number Placeholder 5">
            <a:extLst>
              <a:ext uri="{FF2B5EF4-FFF2-40B4-BE49-F238E27FC236}">
                <a16:creationId xmlns:a16="http://schemas.microsoft.com/office/drawing/2014/main" id="{CAFEC2E2-EDFE-49CA-B5F9-15C4583230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43149-4D4A-094F-999B-38C643AFA5D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0" name="Picture Placeholder 9" descr="A picture containing person, person, smiling, posing&#10;&#10;Description automatically generated">
            <a:extLst>
              <a:ext uri="{FF2B5EF4-FFF2-40B4-BE49-F238E27FC236}">
                <a16:creationId xmlns:a16="http://schemas.microsoft.com/office/drawing/2014/main" id="{A3ACDD72-0652-4C69-AD9E-51BA0FBAF2A6}"/>
              </a:ext>
            </a:extLst>
          </p:cNvPr>
          <p:cNvPicPr>
            <a:picLocks noGrp="1" noChangeAspect="1"/>
          </p:cNvPicPr>
          <p:nvPr>
            <p:ph type="pic" sz="quarter" idx="14"/>
          </p:nvPr>
        </p:nvPicPr>
        <p:blipFill>
          <a:blip r:embed="rId4"/>
          <a:srcRect/>
          <a:stretch>
            <a:fillRect/>
          </a:stretch>
        </p:blipFill>
        <p:spPr>
          <a:xfrm>
            <a:off x="1720276" y="3589200"/>
            <a:ext cx="2067952" cy="2067952"/>
          </a:xfrm>
        </p:spPr>
      </p:pic>
    </p:spTree>
    <p:extLst>
      <p:ext uri="{BB962C8B-B14F-4D97-AF65-F5344CB8AC3E}">
        <p14:creationId xmlns:p14="http://schemas.microsoft.com/office/powerpoint/2010/main" val="3585624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E754-80FF-4280-15CA-8BD7073D179E}"/>
              </a:ext>
            </a:extLst>
          </p:cNvPr>
          <p:cNvSpPr>
            <a:spLocks noGrp="1"/>
          </p:cNvSpPr>
          <p:nvPr>
            <p:ph type="ctrTitle" idx="4294967295"/>
          </p:nvPr>
        </p:nvSpPr>
        <p:spPr>
          <a:xfrm>
            <a:off x="788096" y="2010072"/>
            <a:ext cx="7830610" cy="2782111"/>
          </a:xfrm>
          <a:prstGeom prst="rect">
            <a:avLst/>
          </a:prstGeom>
        </p:spPr>
        <p:txBody>
          <a:bodyPr anchor="ctr">
            <a:noAutofit/>
          </a:bodyPr>
          <a:lstStyle/>
          <a:p>
            <a:pPr algn="l">
              <a:lnSpc>
                <a:spcPts val="7200"/>
              </a:lnSpc>
            </a:pPr>
            <a:r>
              <a:rPr lang="en-US" sz="7200">
                <a:solidFill>
                  <a:schemeClr val="bg1"/>
                </a:solidFill>
                <a:latin typeface="Work Sans Light" pitchFamily="2" charset="77"/>
              </a:rPr>
              <a:t>Thank you</a:t>
            </a:r>
          </a:p>
        </p:txBody>
      </p:sp>
    </p:spTree>
    <p:extLst>
      <p:ext uri="{BB962C8B-B14F-4D97-AF65-F5344CB8AC3E}">
        <p14:creationId xmlns:p14="http://schemas.microsoft.com/office/powerpoint/2010/main" val="92064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6CE74B-E653-445F-DFCD-57B0637363B5}"/>
              </a:ext>
            </a:extLst>
          </p:cNvPr>
          <p:cNvSpPr>
            <a:spLocks noGrp="1"/>
          </p:cNvSpPr>
          <p:nvPr>
            <p:ph idx="1"/>
          </p:nvPr>
        </p:nvSpPr>
        <p:spPr>
          <a:xfrm>
            <a:off x="838200" y="1802387"/>
            <a:ext cx="10134600" cy="4154984"/>
          </a:xfrm>
        </p:spPr>
        <p:txBody>
          <a:bodyPr/>
          <a:lstStyle/>
          <a:p>
            <a:pPr marL="0" indent="0">
              <a:lnSpc>
                <a:spcPct val="100000"/>
              </a:lnSpc>
              <a:buNone/>
            </a:pPr>
            <a:r>
              <a:rPr lang="en-US" dirty="0">
                <a:solidFill>
                  <a:srgbClr val="282828"/>
                </a:solidFill>
              </a:rPr>
              <a:t>It is the policy of the AAFP that all individuals in a position to control CME content disclose any relationships with ineligible companies upon nomination/invitation of participation. Disclosure documents are reviewed for potential relevant financial relationships. If relevant financial relationships are identified, mitigation strategies are agreed to prior to confirmation of participation. Only those participants who had no relevant financial relationships or who agreed to an identified mitigation process prior to their participation were involved in this CME activity. </a:t>
            </a:r>
            <a:br>
              <a:rPr lang="en-US" dirty="0">
                <a:solidFill>
                  <a:srgbClr val="282828"/>
                </a:solidFill>
              </a:rPr>
            </a:br>
            <a:br>
              <a:rPr lang="en-US" dirty="0">
                <a:solidFill>
                  <a:srgbClr val="282828"/>
                </a:solidFill>
              </a:rPr>
            </a:br>
            <a:r>
              <a:rPr lang="en-US" dirty="0">
                <a:solidFill>
                  <a:srgbClr val="282828"/>
                </a:solidFill>
              </a:rPr>
              <a:t>All individuals in a position to control content for this session have indicated they have no relevant financial relationships to disclose.</a:t>
            </a:r>
            <a:endParaRPr lang="en-US" dirty="0">
              <a:solidFill>
                <a:srgbClr val="282828"/>
              </a:solidFill>
              <a:latin typeface="Arial"/>
            </a:endParaRPr>
          </a:p>
        </p:txBody>
      </p:sp>
    </p:spTree>
    <p:extLst>
      <p:ext uri="{BB962C8B-B14F-4D97-AF65-F5344CB8AC3E}">
        <p14:creationId xmlns:p14="http://schemas.microsoft.com/office/powerpoint/2010/main" val="34908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2E20-84BD-DAA0-8CAC-5EC1CF1703C7}"/>
              </a:ext>
            </a:extLst>
          </p:cNvPr>
          <p:cNvSpPr txBox="1">
            <a:spLocks/>
          </p:cNvSpPr>
          <p:nvPr/>
        </p:nvSpPr>
        <p:spPr>
          <a:xfrm>
            <a:off x="788096" y="2010072"/>
            <a:ext cx="9053994" cy="278211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7200"/>
              </a:lnSpc>
            </a:pPr>
            <a:r>
              <a:rPr lang="en-US" sz="5400" b="1" dirty="0">
                <a:solidFill>
                  <a:schemeClr val="bg1"/>
                </a:solidFill>
                <a:latin typeface="Arial" panose="020B0604020202020204" pitchFamily="34" charset="0"/>
                <a:cs typeface="Arial" panose="020B0604020202020204" pitchFamily="34" charset="0"/>
              </a:rPr>
              <a:t>The Fine Print: Effective Nonprofit Governance for </a:t>
            </a:r>
            <a:r>
              <a:rPr lang="en-US" sz="5400" b="1" dirty="0" err="1">
                <a:solidFill>
                  <a:schemeClr val="bg1"/>
                </a:solidFill>
                <a:latin typeface="Arial" panose="020B0604020202020204" pitchFamily="34" charset="0"/>
                <a:cs typeface="Arial" panose="020B0604020202020204" pitchFamily="34" charset="0"/>
              </a:rPr>
              <a:t>ChapterLeaders</a:t>
            </a:r>
            <a:r>
              <a:rPr lang="en-US" sz="54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545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0A35-0FB8-2473-C50A-BD57EF98048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CD542F8-E918-5535-9AAE-8CB24547FB88}"/>
              </a:ext>
            </a:extLst>
          </p:cNvPr>
          <p:cNvSpPr>
            <a:spLocks noGrp="1"/>
          </p:cNvSpPr>
          <p:nvPr>
            <p:ph idx="1"/>
          </p:nvPr>
        </p:nvSpPr>
        <p:spPr/>
        <p:txBody>
          <a:bodyPr/>
          <a:lstStyle/>
          <a:p>
            <a:pPr marL="457200" indent="-457200"/>
            <a:r>
              <a:rPr lang="en-US" dirty="0"/>
              <a:t>Who we are</a:t>
            </a:r>
          </a:p>
          <a:p>
            <a:pPr marL="457200" indent="-457200"/>
            <a:r>
              <a:rPr lang="en-US" dirty="0"/>
              <a:t>Our clients</a:t>
            </a:r>
          </a:p>
          <a:p>
            <a:pPr marL="457200" indent="-457200"/>
            <a:r>
              <a:rPr lang="en-US" dirty="0"/>
              <a:t>Major areas of focus </a:t>
            </a:r>
          </a:p>
          <a:p>
            <a:endParaRPr lang="en-US" dirty="0"/>
          </a:p>
        </p:txBody>
      </p:sp>
    </p:spTree>
    <p:extLst>
      <p:ext uri="{BB962C8B-B14F-4D97-AF65-F5344CB8AC3E}">
        <p14:creationId xmlns:p14="http://schemas.microsoft.com/office/powerpoint/2010/main" val="286160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2F08C-607B-7E05-26E4-CBCB48D15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C08EC-FC35-518B-23BF-CA390220471D}"/>
              </a:ext>
            </a:extLst>
          </p:cNvPr>
          <p:cNvSpPr>
            <a:spLocks noGrp="1"/>
          </p:cNvSpPr>
          <p:nvPr>
            <p:ph type="title"/>
          </p:nvPr>
        </p:nvSpPr>
        <p:spPr/>
        <p:txBody>
          <a:bodyPr/>
          <a:lstStyle/>
          <a:p>
            <a:r>
              <a:rPr lang="en-US" dirty="0"/>
              <a:t>Governance Hierarchy</a:t>
            </a:r>
          </a:p>
        </p:txBody>
      </p:sp>
      <p:sp>
        <p:nvSpPr>
          <p:cNvPr id="3" name="Content Placeholder 2">
            <a:extLst>
              <a:ext uri="{FF2B5EF4-FFF2-40B4-BE49-F238E27FC236}">
                <a16:creationId xmlns:a16="http://schemas.microsoft.com/office/drawing/2014/main" id="{A2DF3DFF-653C-D65E-7C62-7BD43588C8FB}"/>
              </a:ext>
            </a:extLst>
          </p:cNvPr>
          <p:cNvSpPr>
            <a:spLocks noGrp="1"/>
          </p:cNvSpPr>
          <p:nvPr>
            <p:ph idx="1"/>
          </p:nvPr>
        </p:nvSpPr>
        <p:spPr/>
        <p:txBody>
          <a:bodyPr/>
          <a:lstStyle/>
          <a:p>
            <a:r>
              <a:rPr lang="en-US" dirty="0"/>
              <a:t>State Nonprofit Corporation Law</a:t>
            </a:r>
          </a:p>
          <a:p>
            <a:r>
              <a:rPr lang="en-US" dirty="0"/>
              <a:t>Articles of Incorporation</a:t>
            </a:r>
          </a:p>
          <a:p>
            <a:r>
              <a:rPr lang="en-US" dirty="0"/>
              <a:t>Bylaws</a:t>
            </a:r>
          </a:p>
          <a:p>
            <a:r>
              <a:rPr lang="en-US" dirty="0"/>
              <a:t>Policies and Procedures with Affiliate Agreement (including group exemption)</a:t>
            </a:r>
          </a:p>
          <a:p>
            <a:endParaRPr lang="en-US" dirty="0"/>
          </a:p>
        </p:txBody>
      </p:sp>
    </p:spTree>
    <p:extLst>
      <p:ext uri="{BB962C8B-B14F-4D97-AF65-F5344CB8AC3E}">
        <p14:creationId xmlns:p14="http://schemas.microsoft.com/office/powerpoint/2010/main" val="97978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7C095-6282-4474-6D74-7AB2A5E05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2EBC9-A14A-D2A7-110B-7ACCEA7D9654}"/>
              </a:ext>
            </a:extLst>
          </p:cNvPr>
          <p:cNvSpPr>
            <a:spLocks noGrp="1"/>
          </p:cNvSpPr>
          <p:nvPr>
            <p:ph type="title"/>
          </p:nvPr>
        </p:nvSpPr>
        <p:spPr/>
        <p:txBody>
          <a:bodyPr/>
          <a:lstStyle/>
          <a:p>
            <a:r>
              <a:rPr lang="en-US" dirty="0"/>
              <a:t>Chapter Hierarchy</a:t>
            </a:r>
          </a:p>
        </p:txBody>
      </p:sp>
      <p:sp>
        <p:nvSpPr>
          <p:cNvPr id="3" name="Content Placeholder 2">
            <a:extLst>
              <a:ext uri="{FF2B5EF4-FFF2-40B4-BE49-F238E27FC236}">
                <a16:creationId xmlns:a16="http://schemas.microsoft.com/office/drawing/2014/main" id="{A38AD427-8AD2-F578-3DFB-3910245D06A1}"/>
              </a:ext>
            </a:extLst>
          </p:cNvPr>
          <p:cNvSpPr>
            <a:spLocks noGrp="1"/>
          </p:cNvSpPr>
          <p:nvPr>
            <p:ph idx="1"/>
          </p:nvPr>
        </p:nvSpPr>
        <p:spPr/>
        <p:txBody>
          <a:bodyPr/>
          <a:lstStyle/>
          <a:p>
            <a:r>
              <a:rPr lang="en-US" dirty="0"/>
              <a:t>Different compliance requirements for chapters affiliated with a national organization under a group exemption</a:t>
            </a:r>
          </a:p>
          <a:p>
            <a:r>
              <a:rPr lang="en-US" dirty="0"/>
              <a:t>Though separately incorporated legal entities, chapters must also be in compliance with the “parent” organization</a:t>
            </a:r>
          </a:p>
          <a:p>
            <a:r>
              <a:rPr lang="en-US" dirty="0"/>
              <a:t>Similar structure to regular hierarchy, with the added caveat of “parental” supervision</a:t>
            </a:r>
          </a:p>
          <a:p>
            <a:endParaRPr lang="en-US" dirty="0"/>
          </a:p>
          <a:p>
            <a:endParaRPr lang="en-US" dirty="0"/>
          </a:p>
        </p:txBody>
      </p:sp>
    </p:spTree>
    <p:extLst>
      <p:ext uri="{BB962C8B-B14F-4D97-AF65-F5344CB8AC3E}">
        <p14:creationId xmlns:p14="http://schemas.microsoft.com/office/powerpoint/2010/main" val="76558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B9FFE-D408-EA5E-70C9-36426DE5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A836C-5B8D-DB36-7147-ACF28A8CA509}"/>
              </a:ext>
            </a:extLst>
          </p:cNvPr>
          <p:cNvSpPr>
            <a:spLocks noGrp="1"/>
          </p:cNvSpPr>
          <p:nvPr>
            <p:ph type="title"/>
          </p:nvPr>
        </p:nvSpPr>
        <p:spPr/>
        <p:txBody>
          <a:bodyPr/>
          <a:lstStyle/>
          <a:p>
            <a:r>
              <a:rPr lang="en-US" dirty="0"/>
              <a:t>Common Pitfalls in Governance</a:t>
            </a:r>
          </a:p>
        </p:txBody>
      </p:sp>
      <p:sp>
        <p:nvSpPr>
          <p:cNvPr id="3" name="Content Placeholder 2">
            <a:extLst>
              <a:ext uri="{FF2B5EF4-FFF2-40B4-BE49-F238E27FC236}">
                <a16:creationId xmlns:a16="http://schemas.microsoft.com/office/drawing/2014/main" id="{E039920B-2FB8-C06D-16C2-672456C68392}"/>
              </a:ext>
            </a:extLst>
          </p:cNvPr>
          <p:cNvSpPr>
            <a:spLocks noGrp="1"/>
          </p:cNvSpPr>
          <p:nvPr>
            <p:ph idx="1"/>
          </p:nvPr>
        </p:nvSpPr>
        <p:spPr/>
        <p:txBody>
          <a:bodyPr/>
          <a:lstStyle/>
          <a:p>
            <a:pPr marL="457200" indent="-457200"/>
            <a:r>
              <a:rPr lang="en-US" dirty="0"/>
              <a:t>Legally out of compliance</a:t>
            </a:r>
          </a:p>
          <a:p>
            <a:pPr marL="457200" indent="-457200"/>
            <a:r>
              <a:rPr lang="en-US" dirty="0"/>
              <a:t>Overly detailed</a:t>
            </a:r>
          </a:p>
          <a:p>
            <a:pPr marL="457200" indent="-457200"/>
            <a:r>
              <a:rPr lang="en-US" dirty="0"/>
              <a:t>Unwieldy governance structures</a:t>
            </a:r>
          </a:p>
          <a:p>
            <a:pPr marL="457200" indent="-457200"/>
            <a:r>
              <a:rPr lang="en-US" dirty="0"/>
              <a:t>Out of date</a:t>
            </a:r>
          </a:p>
          <a:p>
            <a:endParaRPr lang="en-US" dirty="0"/>
          </a:p>
        </p:txBody>
      </p:sp>
    </p:spTree>
    <p:extLst>
      <p:ext uri="{BB962C8B-B14F-4D97-AF65-F5344CB8AC3E}">
        <p14:creationId xmlns:p14="http://schemas.microsoft.com/office/powerpoint/2010/main" val="142959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6E676-DFA2-C763-C843-433CD57CD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B492D3-CF40-4341-9363-F22C99B1F314}"/>
              </a:ext>
            </a:extLst>
          </p:cNvPr>
          <p:cNvSpPr>
            <a:spLocks noGrp="1"/>
          </p:cNvSpPr>
          <p:nvPr>
            <p:ph type="title"/>
          </p:nvPr>
        </p:nvSpPr>
        <p:spPr/>
        <p:txBody>
          <a:bodyPr/>
          <a:lstStyle/>
          <a:p>
            <a:r>
              <a:rPr lang="en-US" dirty="0"/>
              <a:t>Inconsistent with the Applicable State Nonprofit Corporation Law</a:t>
            </a:r>
          </a:p>
        </p:txBody>
      </p:sp>
      <p:sp>
        <p:nvSpPr>
          <p:cNvPr id="3" name="Content Placeholder 2">
            <a:extLst>
              <a:ext uri="{FF2B5EF4-FFF2-40B4-BE49-F238E27FC236}">
                <a16:creationId xmlns:a16="http://schemas.microsoft.com/office/drawing/2014/main" id="{A2805BD5-FAAD-6FFE-C134-2D60A876B6F5}"/>
              </a:ext>
            </a:extLst>
          </p:cNvPr>
          <p:cNvSpPr>
            <a:spLocks noGrp="1"/>
          </p:cNvSpPr>
          <p:nvPr>
            <p:ph idx="1"/>
          </p:nvPr>
        </p:nvSpPr>
        <p:spPr/>
        <p:txBody>
          <a:bodyPr/>
          <a:lstStyle/>
          <a:p>
            <a:r>
              <a:rPr lang="en-US" dirty="0"/>
              <a:t>Out-of-date language that is not enforceable </a:t>
            </a:r>
          </a:p>
          <a:p>
            <a:r>
              <a:rPr lang="en-US" dirty="0"/>
              <a:t>Recent revisions to many state nonprofit corporation laws allow for greater flexibility – but generally only if your Bylaws expressly allow for it</a:t>
            </a:r>
          </a:p>
          <a:p>
            <a:r>
              <a:rPr lang="en-US" dirty="0"/>
              <a:t>Getting stuck with statutory default language </a:t>
            </a:r>
          </a:p>
          <a:p>
            <a:endParaRPr lang="en-US" dirty="0"/>
          </a:p>
        </p:txBody>
      </p:sp>
    </p:spTree>
    <p:extLst>
      <p:ext uri="{BB962C8B-B14F-4D97-AF65-F5344CB8AC3E}">
        <p14:creationId xmlns:p14="http://schemas.microsoft.com/office/powerpoint/2010/main" val="969846075"/>
      </p:ext>
    </p:extLst>
  </p:cSld>
  <p:clrMapOvr>
    <a:masterClrMapping/>
  </p:clrMapOvr>
</p:sld>
</file>

<file path=ppt/theme/theme1.xml><?xml version="1.0" encoding="utf-8"?>
<a:theme xmlns:a="http://schemas.openxmlformats.org/drawingml/2006/main" name="1_Office Theme">
  <a:themeElements>
    <a:clrScheme name="AAFP - Rebrand 2025">
      <a:dk1>
        <a:srgbClr val="0F3759"/>
      </a:dk1>
      <a:lt1>
        <a:srgbClr val="FFFFFF"/>
      </a:lt1>
      <a:dk2>
        <a:srgbClr val="FFFEFF"/>
      </a:dk2>
      <a:lt2>
        <a:srgbClr val="E7E6E6"/>
      </a:lt2>
      <a:accent1>
        <a:srgbClr val="00B2CA"/>
      </a:accent1>
      <a:accent2>
        <a:srgbClr val="EA6724"/>
      </a:accent2>
      <a:accent3>
        <a:srgbClr val="0E3658"/>
      </a:accent3>
      <a:accent4>
        <a:srgbClr val="FFFEFF"/>
      </a:accent4>
      <a:accent5>
        <a:srgbClr val="FFFEFF"/>
      </a:accent5>
      <a:accent6>
        <a:srgbClr val="FFFEFF"/>
      </a:accent6>
      <a:hlink>
        <a:srgbClr val="00B2CA"/>
      </a:hlink>
      <a:folHlink>
        <a:srgbClr val="17435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ustom 65">
      <a:dk1>
        <a:sysClr val="windowText" lastClr="000000"/>
      </a:dk1>
      <a:lt1>
        <a:sysClr val="window" lastClr="FFFFFF"/>
      </a:lt1>
      <a:dk2>
        <a:srgbClr val="44546A"/>
      </a:dk2>
      <a:lt2>
        <a:srgbClr val="E7E6E6"/>
      </a:lt2>
      <a:accent1>
        <a:srgbClr val="004876"/>
      </a:accent1>
      <a:accent2>
        <a:srgbClr val="102A47"/>
      </a:accent2>
      <a:accent3>
        <a:srgbClr val="A5A5A5"/>
      </a:accent3>
      <a:accent4>
        <a:srgbClr val="FFC000"/>
      </a:accent4>
      <a:accent5>
        <a:srgbClr val="5B9BD5"/>
      </a:accent5>
      <a:accent6>
        <a:srgbClr val="70AD47"/>
      </a:accent6>
      <a:hlink>
        <a:srgbClr val="0563C1"/>
      </a:hlink>
      <a:folHlink>
        <a:srgbClr val="954F72"/>
      </a:folHlink>
    </a:clrScheme>
    <a:fontScheme name="Custom 6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nenbaum template_v1.1.pptx" id="{73E7AA66-648A-4CC0-86D3-CEDECC4ADFA3}" vid="{3417AD42-B499-4A3E-A5BB-02F83B530B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FE26B3A0A94E4FA2BF690AA941706E" ma:contentTypeVersion="9" ma:contentTypeDescription="Create a new document." ma:contentTypeScope="" ma:versionID="547bdccaa8759032b2043f091d606302">
  <xsd:schema xmlns:xsd="http://www.w3.org/2001/XMLSchema" xmlns:xs="http://www.w3.org/2001/XMLSchema" xmlns:p="http://schemas.microsoft.com/office/2006/metadata/properties" xmlns:ns2="62103850-58e9-493c-a7c2-4aeb7c8ed0ce" xmlns:ns3="a77c6f3a-342a-4b40-a05b-e91135646bd8" targetNamespace="http://schemas.microsoft.com/office/2006/metadata/properties" ma:root="true" ma:fieldsID="540f7aa5f87156e09fa136d28748b8ec" ns2:_="" ns3:_="">
    <xsd:import namespace="62103850-58e9-493c-a7c2-4aeb7c8ed0ce"/>
    <xsd:import namespace="a77c6f3a-342a-4b40-a05b-e91135646b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03850-58e9-493c-a7c2-4aeb7c8ed0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7c6f3a-342a-4b40-a05b-e91135646bd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CB7552-A592-4E9B-BC45-2C646E9E5D21}">
  <ds:schemaRefs>
    <ds:schemaRef ds:uri="http://schemas.microsoft.com/sharepoint/v3/contenttype/forms"/>
  </ds:schemaRefs>
</ds:datastoreItem>
</file>

<file path=customXml/itemProps2.xml><?xml version="1.0" encoding="utf-8"?>
<ds:datastoreItem xmlns:ds="http://schemas.openxmlformats.org/officeDocument/2006/customXml" ds:itemID="{B39D5B09-E635-470C-9388-AD855A0D7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103850-58e9-493c-a7c2-4aeb7c8ed0ce"/>
    <ds:schemaRef ds:uri="a77c6f3a-342a-4b40-a05b-e91135646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574DCB-0F1C-48EE-8CB0-F0431B066499}">
  <ds:schemaRefs>
    <ds:schemaRef ds:uri="60fe49a3-085d-470f-b80f-15779e1693a5"/>
    <ds:schemaRef ds:uri="a286da15-90c0-4831-8ce1-d7f15aa227dc"/>
    <ds:schemaRef ds:uri="e738591b-add5-4361-b0ce-5902268452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c1a6a12-0568-41c6-95d0-366127ba7912"/>
    <ds:schemaRef ds:uri="07b0d3e7-63c5-4943-822c-8e2fee55b1cc"/>
  </ds:schemaRefs>
</ds:datastoreItem>
</file>

<file path=docProps/app.xml><?xml version="1.0" encoding="utf-8"?>
<Properties xmlns="http://schemas.openxmlformats.org/officeDocument/2006/extended-properties" xmlns:vt="http://schemas.openxmlformats.org/officeDocument/2006/docPropsVTypes">
  <Template/>
  <TotalTime>75</TotalTime>
  <Words>1092</Words>
  <Application>Microsoft Office PowerPoint</Application>
  <PresentationFormat>Widescreen</PresentationFormat>
  <Paragraphs>116</Paragraphs>
  <Slides>25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Tahoma</vt:lpstr>
      <vt:lpstr>Arial</vt:lpstr>
      <vt:lpstr>Aptos</vt:lpstr>
      <vt:lpstr>Work Sans</vt:lpstr>
      <vt:lpstr>Museo Sans 300</vt:lpstr>
      <vt:lpstr>Trajan Pro</vt:lpstr>
      <vt:lpstr>Univers LT Std 45 Light</vt:lpstr>
      <vt:lpstr>Work Sans Light</vt:lpstr>
      <vt:lpstr>1_Office Theme</vt:lpstr>
      <vt:lpstr>Office Theme</vt:lpstr>
      <vt:lpstr>PowerPoint Presentation</vt:lpstr>
      <vt:lpstr>Activity Disclaimer</vt:lpstr>
      <vt:lpstr>PowerPoint Presentation</vt:lpstr>
      <vt:lpstr>PowerPoint Presentation</vt:lpstr>
      <vt:lpstr>Introduction</vt:lpstr>
      <vt:lpstr>Governance Hierarchy</vt:lpstr>
      <vt:lpstr>Chapter Hierarchy</vt:lpstr>
      <vt:lpstr>Common Pitfalls in Governance</vt:lpstr>
      <vt:lpstr>Inconsistent with the Applicable State Nonprofit Corporation Law</vt:lpstr>
      <vt:lpstr>Too Much Detail</vt:lpstr>
      <vt:lpstr>Unwieldy Governance Structure</vt:lpstr>
      <vt:lpstr>Out of Date</vt:lpstr>
      <vt:lpstr>Bylaws Amendment Process</vt:lpstr>
      <vt:lpstr>Bylaws Task Force</vt:lpstr>
      <vt:lpstr>Purposes Clause</vt:lpstr>
      <vt:lpstr>Working with Legal Counsel</vt:lpstr>
      <vt:lpstr>Be Flexible</vt:lpstr>
      <vt:lpstr>Voting Actions</vt:lpstr>
      <vt:lpstr>Quorum and Voting Thresholds</vt:lpstr>
      <vt:lpstr>Don’t Get Stuck in the Past</vt:lpstr>
      <vt:lpstr>Policies Outside of Bylaws</vt:lpstr>
      <vt:lpstr>Policies and Procedures</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Lindsay Nelson Hughes</dc:creator>
  <cp:lastModifiedBy>Nisha Thakker</cp:lastModifiedBy>
  <cp:revision>9</cp:revision>
  <dcterms:created xsi:type="dcterms:W3CDTF">2025-12-05T14:48:19Z</dcterms:created>
  <dcterms:modified xsi:type="dcterms:W3CDTF">2026-03-28T16:33:23Z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0x01010049FE26B3A0A94E4FA2BF690AA941706E</vt:lpwstr>
  </property>
</Properties>
</file>